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58C8-058A-4FAF-A8BE-8A8E10706990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F3A5-3EA8-45AF-A838-C13D7C8DDE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D597-C697-49B4-B781-14AF1CF2A0A1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7EC9-B39F-4DA0-B3A0-C2A10DD390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7F0-A2C6-4C1A-BE8E-97A11DEF8D6A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D8B7-7FED-4052-9ADB-E5DD9DC533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55BD-0D67-4B83-99B6-41E272441D20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A2E4-48E0-4048-9CC5-C6CA973FA8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FBED-80AF-4EBD-BE7B-CAA74706A70F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2230-93AD-443D-A0D8-24800B1993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2D77-7B37-49D0-9D7E-7F58FF00EB86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FC94-D4F0-4E9A-8347-8385AA8412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30AC-80B2-4707-B5EA-7422E4BF6F30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15A0-C27F-44A0-988C-78C6C49326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302-44BF-49CC-AC7A-6F31D8AB9ECC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B1E9-37DA-41CD-A0F2-F600AB7BF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0882-4811-4611-9827-2B5245BF8380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7ABF-817C-4DDA-BB18-F29E4099F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19EB-424A-4E91-9EF7-187133C25DF0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07A9-FCE6-41BB-8C77-EE86CBB6A9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928-1C62-496D-ADAD-87C44D226EB5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63E7-5670-49AF-905F-B6DB266212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3915B-F009-4922-98BC-E073A6C69A89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48639-9701-41F9-9A39-27B4396A5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Veine Azygos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" y="1758950"/>
            <a:ext cx="3371850" cy="4191000"/>
          </a:xfrm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1538" y="1728788"/>
            <a:ext cx="397192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Azygos position</a:t>
            </a:r>
          </a:p>
        </p:txBody>
      </p:sp>
      <p:pic>
        <p:nvPicPr>
          <p:cNvPr id="14338" name="Picture 5" descr="83232959_RIS 2718022_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4597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83232959_RIS 2718022_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40322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600200"/>
            <a:ext cx="6759575" cy="4525963"/>
          </a:xfrm>
        </p:spPr>
      </p:pic>
      <p:sp>
        <p:nvSpPr>
          <p:cNvPr id="1536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600200"/>
            <a:ext cx="6759575" cy="4525963"/>
          </a:xfrm>
        </p:spPr>
      </p:pic>
      <p:sp>
        <p:nvSpPr>
          <p:cNvPr id="1638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600200"/>
            <a:ext cx="6759575" cy="4525963"/>
          </a:xfrm>
        </p:spPr>
      </p:pic>
      <p:sp>
        <p:nvSpPr>
          <p:cNvPr id="174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" name="Ellipse 1"/>
          <p:cNvSpPr/>
          <p:nvPr/>
        </p:nvSpPr>
        <p:spPr>
          <a:xfrm>
            <a:off x="4140200" y="2997200"/>
            <a:ext cx="576263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165600"/>
            <a:ext cx="2200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Étoile à 5 branches 5"/>
          <p:cNvSpPr/>
          <p:nvPr/>
        </p:nvSpPr>
        <p:spPr>
          <a:xfrm>
            <a:off x="7956550" y="5013325"/>
            <a:ext cx="163513" cy="144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108950" y="5165725"/>
            <a:ext cx="163513" cy="144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8261350" y="5318125"/>
            <a:ext cx="163513" cy="144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8037513" y="5075238"/>
            <a:ext cx="163512" cy="1428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7740650" y="5300663"/>
            <a:ext cx="163513" cy="1444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7812088" y="5116513"/>
            <a:ext cx="163512" cy="1444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600200"/>
            <a:ext cx="6759575" cy="4525963"/>
          </a:xfrm>
        </p:spPr>
      </p:pic>
      <p:sp>
        <p:nvSpPr>
          <p:cNvPr id="1843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Push the catheter in the right atrium and then pull back it in the maximal P wave position</a:t>
            </a:r>
          </a:p>
        </p:txBody>
      </p:sp>
      <p:sp>
        <p:nvSpPr>
          <p:cNvPr id="1945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How to avoid this location?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</Words>
  <Application>Microsoft Office PowerPoint</Application>
  <PresentationFormat>Affichage à l'écran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Calibri</vt:lpstr>
      <vt:lpstr>Arial</vt:lpstr>
      <vt:lpstr>Thème Office</vt:lpstr>
      <vt:lpstr>Veine Azygos</vt:lpstr>
      <vt:lpstr>Azygos position</vt:lpstr>
      <vt:lpstr>Diapositive 3</vt:lpstr>
      <vt:lpstr>Diapositive 4</vt:lpstr>
      <vt:lpstr>Diapositive 5</vt:lpstr>
      <vt:lpstr>Diapositive 6</vt:lpstr>
      <vt:lpstr>How to avoid this location?</vt:lpstr>
    </vt:vector>
  </TitlesOfParts>
  <Company>CLB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ROSAY Hervé</dc:creator>
  <cp:lastModifiedBy>Arnaud</cp:lastModifiedBy>
  <cp:revision>2</cp:revision>
  <dcterms:created xsi:type="dcterms:W3CDTF">2017-11-17T15:05:24Z</dcterms:created>
  <dcterms:modified xsi:type="dcterms:W3CDTF">2019-06-22T16:21:02Z</dcterms:modified>
</cp:coreProperties>
</file>