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embeddings/oleObject5.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6.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 id="2147483936" r:id="rId24"/>
    <p:sldMasterId id="2147483948" r:id="rId25"/>
    <p:sldMasterId id="2147483960" r:id="rId26"/>
    <p:sldMasterId id="2147483972" r:id="rId27"/>
    <p:sldMasterId id="2147483996" r:id="rId28"/>
    <p:sldMasterId id="2147484008" r:id="rId29"/>
    <p:sldMasterId id="2147484020" r:id="rId30"/>
    <p:sldMasterId id="2147484032" r:id="rId31"/>
    <p:sldMasterId id="2147484044" r:id="rId32"/>
    <p:sldMasterId id="2147484056" r:id="rId33"/>
    <p:sldMasterId id="2147484068" r:id="rId34"/>
    <p:sldMasterId id="2147484080" r:id="rId35"/>
    <p:sldMasterId id="2147484092" r:id="rId36"/>
    <p:sldMasterId id="2147484104" r:id="rId37"/>
    <p:sldMasterId id="2147484116" r:id="rId38"/>
    <p:sldMasterId id="2147484128" r:id="rId39"/>
    <p:sldMasterId id="2147484140" r:id="rId40"/>
    <p:sldMasterId id="2147484152" r:id="rId41"/>
    <p:sldMasterId id="2147484164" r:id="rId42"/>
    <p:sldMasterId id="2147484176" r:id="rId43"/>
    <p:sldMasterId id="2147484188" r:id="rId44"/>
    <p:sldMasterId id="2147484200" r:id="rId45"/>
    <p:sldMasterId id="2147484212" r:id="rId46"/>
    <p:sldMasterId id="2147484224" r:id="rId47"/>
    <p:sldMasterId id="2147484236" r:id="rId48"/>
    <p:sldMasterId id="2147484248" r:id="rId49"/>
    <p:sldMasterId id="2147484260" r:id="rId50"/>
    <p:sldMasterId id="2147484272" r:id="rId51"/>
    <p:sldMasterId id="2147484284" r:id="rId52"/>
    <p:sldMasterId id="2147484296" r:id="rId53"/>
    <p:sldMasterId id="2147484308" r:id="rId54"/>
    <p:sldMasterId id="2147484320" r:id="rId55"/>
    <p:sldMasterId id="2147484332" r:id="rId56"/>
  </p:sldMasterIdLst>
  <p:notesMasterIdLst>
    <p:notesMasterId r:id="rId93"/>
  </p:notesMasterIdLst>
  <p:sldIdLst>
    <p:sldId id="411" r:id="rId57"/>
    <p:sldId id="421" r:id="rId58"/>
    <p:sldId id="408" r:id="rId59"/>
    <p:sldId id="409" r:id="rId60"/>
    <p:sldId id="412" r:id="rId61"/>
    <p:sldId id="414" r:id="rId62"/>
    <p:sldId id="415" r:id="rId63"/>
    <p:sldId id="361" r:id="rId64"/>
    <p:sldId id="413" r:id="rId65"/>
    <p:sldId id="362" r:id="rId66"/>
    <p:sldId id="363" r:id="rId67"/>
    <p:sldId id="365" r:id="rId68"/>
    <p:sldId id="364" r:id="rId69"/>
    <p:sldId id="423" r:id="rId70"/>
    <p:sldId id="372" r:id="rId71"/>
    <p:sldId id="371" r:id="rId72"/>
    <p:sldId id="373" r:id="rId73"/>
    <p:sldId id="426" r:id="rId74"/>
    <p:sldId id="427" r:id="rId75"/>
    <p:sldId id="428" r:id="rId76"/>
    <p:sldId id="429" r:id="rId77"/>
    <p:sldId id="430" r:id="rId78"/>
    <p:sldId id="431" r:id="rId79"/>
    <p:sldId id="432" r:id="rId80"/>
    <p:sldId id="425" r:id="rId81"/>
    <p:sldId id="416" r:id="rId82"/>
    <p:sldId id="417" r:id="rId83"/>
    <p:sldId id="419" r:id="rId84"/>
    <p:sldId id="385" r:id="rId85"/>
    <p:sldId id="420" r:id="rId86"/>
    <p:sldId id="382" r:id="rId87"/>
    <p:sldId id="387" r:id="rId88"/>
    <p:sldId id="384" r:id="rId89"/>
    <p:sldId id="391" r:id="rId90"/>
    <p:sldId id="406" r:id="rId91"/>
    <p:sldId id="404" r:id="rId9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425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4840" autoAdjust="0"/>
  </p:normalViewPr>
  <p:slideViewPr>
    <p:cSldViewPr snapToGrid="0" snapToObjects="1" showGuides="1">
      <p:cViewPr>
        <p:scale>
          <a:sx n="94" d="100"/>
          <a:sy n="94" d="100"/>
        </p:scale>
        <p:origin x="-72" y="-72"/>
      </p:cViewPr>
      <p:guideLst>
        <p:guide orient="horz" pos="3653"/>
        <p:guide pos="287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63" Type="http://schemas.openxmlformats.org/officeDocument/2006/relationships/slide" Target="slides/slide7.xml"/><Relationship Id="rId68" Type="http://schemas.openxmlformats.org/officeDocument/2006/relationships/slide" Target="slides/slide12.xml"/><Relationship Id="rId76" Type="http://schemas.openxmlformats.org/officeDocument/2006/relationships/slide" Target="slides/slide20.xml"/><Relationship Id="rId84" Type="http://schemas.openxmlformats.org/officeDocument/2006/relationships/slide" Target="slides/slide28.xml"/><Relationship Id="rId89" Type="http://schemas.openxmlformats.org/officeDocument/2006/relationships/slide" Target="slides/slide33.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Master" Target="slideMasters/slideMaster53.xml"/><Relationship Id="rId58" Type="http://schemas.openxmlformats.org/officeDocument/2006/relationships/slide" Target="slides/slide2.xml"/><Relationship Id="rId66" Type="http://schemas.openxmlformats.org/officeDocument/2006/relationships/slide" Target="slides/slide10.xml"/><Relationship Id="rId74" Type="http://schemas.openxmlformats.org/officeDocument/2006/relationships/slide" Target="slides/slide18.xml"/><Relationship Id="rId79" Type="http://schemas.openxmlformats.org/officeDocument/2006/relationships/slide" Target="slides/slide23.xml"/><Relationship Id="rId87" Type="http://schemas.openxmlformats.org/officeDocument/2006/relationships/slide" Target="slides/slide31.xml"/><Relationship Id="rId5" Type="http://schemas.openxmlformats.org/officeDocument/2006/relationships/slideMaster" Target="slideMasters/slideMaster5.xml"/><Relationship Id="rId61" Type="http://schemas.openxmlformats.org/officeDocument/2006/relationships/slide" Target="slides/slide5.xml"/><Relationship Id="rId82" Type="http://schemas.openxmlformats.org/officeDocument/2006/relationships/slide" Target="slides/slide26.xml"/><Relationship Id="rId90" Type="http://schemas.openxmlformats.org/officeDocument/2006/relationships/slide" Target="slides/slide34.xml"/><Relationship Id="rId95"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8.xml"/><Relationship Id="rId69" Type="http://schemas.openxmlformats.org/officeDocument/2006/relationships/slide" Target="slides/slide13.xml"/><Relationship Id="rId77" Type="http://schemas.openxmlformats.org/officeDocument/2006/relationships/slide" Target="slides/slide2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80" Type="http://schemas.openxmlformats.org/officeDocument/2006/relationships/slide" Target="slides/slide24.xml"/><Relationship Id="rId85" Type="http://schemas.openxmlformats.org/officeDocument/2006/relationships/slide" Target="slides/slide29.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3.xml"/><Relationship Id="rId67" Type="http://schemas.openxmlformats.org/officeDocument/2006/relationships/slide" Target="slides/slide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slide" Target="slides/slide27.xml"/><Relationship Id="rId88" Type="http://schemas.openxmlformats.org/officeDocument/2006/relationships/slide" Target="slides/slide32.xml"/><Relationship Id="rId91" Type="http://schemas.openxmlformats.org/officeDocument/2006/relationships/slide" Target="slides/slide35.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slide" Target="slides/slide25.xml"/><Relationship Id="rId86" Type="http://schemas.openxmlformats.org/officeDocument/2006/relationships/slide" Target="slides/slide3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2-5CC6-11CF-8D67-00AA00BDCE1D}" ax:persistence="persistStream" r:id="rId1"/>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0B6B80-F4E8-F24F-9744-BF21F4A1CE34}" type="datetimeFigureOut">
              <a:rPr lang="fr-FR" smtClean="0"/>
              <a:pPr/>
              <a:t>03/10/2014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EE60B8-E1CB-D247-900F-6BFAF7D01ED7}" type="slidenum">
              <a:rPr lang="fr-FR" smtClean="0"/>
              <a:pPr/>
              <a:t>‹N°›</a:t>
            </a:fld>
            <a:endParaRPr lang="fr-FR"/>
          </a:p>
        </p:txBody>
      </p:sp>
    </p:spTree>
    <p:extLst>
      <p:ext uri="{BB962C8B-B14F-4D97-AF65-F5344CB8AC3E}">
        <p14:creationId xmlns:p14="http://schemas.microsoft.com/office/powerpoint/2010/main" val="771314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18</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20</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21</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Thoraco de </a:t>
            </a:r>
            <a:r>
              <a:rPr lang="fr-FR" dirty="0" err="1" smtClean="0"/>
              <a:t>ressucitation</a:t>
            </a:r>
            <a:r>
              <a:rPr lang="fr-FR" dirty="0" smtClean="0"/>
              <a:t> la plus rapide </a:t>
            </a:r>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22</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23</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24</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25</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26</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27</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tab pos="244475" algn="l"/>
              </a:tabLst>
            </a:pP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44.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Eastridge</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BJ, Jenkins D, Flaherty S, et al. Trauma system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development</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 a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theater</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war</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Experiences</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from</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Operation</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Iraqi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Freedom</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Operation</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Enduring</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Freedom</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 Trauma 2006; 61: 1366-72. </a:t>
            </a:r>
            <a:endParaRPr kumimoji="0" lang="fr-F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4475" algn="l"/>
              </a:tabLst>
            </a:pP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45.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Como</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JJ,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Dutton</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RP, </a:t>
            </a:r>
            <a:r>
              <a:rPr kumimoji="0" lang="fr-FR"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Scalea</a:t>
            </a:r>
            <a:r>
              <a:rPr kumimoji="0" lang="fr-F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TM, et al. Blood transfusion rates in the care of acute trauma. Transfusion 2004; 44: 809-13.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29114D7B-281D-48E9-8952-CA8D779E7A4A}" type="slidenum">
              <a:rPr lang="fr-FR" smtClean="0"/>
              <a:pPr/>
              <a:t>28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Retour </a:t>
            </a:r>
            <a:r>
              <a:rPr lang="fr-FR" dirty="0" err="1" smtClean="0"/>
              <a:t>experience</a:t>
            </a:r>
            <a:r>
              <a:rPr lang="fr-FR" baseline="0" dirty="0" smtClean="0"/>
              <a:t> US</a:t>
            </a:r>
            <a:endParaRPr lang="fr-FR" dirty="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29</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Background</a:t>
            </a:r>
          </a:p>
          <a:p>
            <a:r>
              <a:rPr lang="en-US" dirty="0" smtClean="0"/>
              <a:t>Increased understanding of the </a:t>
            </a:r>
            <a:r>
              <a:rPr lang="en-US" dirty="0" err="1" smtClean="0"/>
              <a:t>pathophysiology</a:t>
            </a:r>
            <a:r>
              <a:rPr lang="en-US" dirty="0" smtClean="0"/>
              <a:t> of the acute </a:t>
            </a:r>
            <a:r>
              <a:rPr lang="en-US" dirty="0" err="1" smtClean="0"/>
              <a:t>coagulopathy</a:t>
            </a:r>
            <a:r>
              <a:rPr lang="en-US" dirty="0" smtClean="0"/>
              <a:t> of trauma has </a:t>
            </a:r>
            <a:r>
              <a:rPr lang="en-US" dirty="0" err="1" smtClean="0"/>
              <a:t>lead</a:t>
            </a:r>
            <a:r>
              <a:rPr lang="en-US" dirty="0" smtClean="0"/>
              <a:t> many to question the current transfusion approach to hemorrhagic shock. We hypothesized that warm fresh whole blood (WFWB) transfusion would be associated with improved survival in patients with trauma compared with those transfused only stored component therapy (CT).</a:t>
            </a:r>
          </a:p>
          <a:p>
            <a:r>
              <a:rPr lang="en-US" dirty="0" smtClean="0"/>
              <a:t>Methods</a:t>
            </a:r>
          </a:p>
          <a:p>
            <a:r>
              <a:rPr lang="en-US" dirty="0" smtClean="0"/>
              <a:t>We retrospectively studied US Military combat casualty patients transfused ≥1 unit of red blood cells (RBCs). The following two groups of patients were compared: (1) WFWB, who were transfused WFWB, RBCs, and plasma but not </a:t>
            </a:r>
            <a:r>
              <a:rPr lang="en-US" dirty="0" err="1" smtClean="0"/>
              <a:t>apheresis</a:t>
            </a:r>
            <a:r>
              <a:rPr lang="en-US" dirty="0" smtClean="0"/>
              <a:t> platelets and (2) CT, who were transfused RBC, plasma, and </a:t>
            </a:r>
            <a:r>
              <a:rPr lang="en-US" dirty="0" err="1" smtClean="0"/>
              <a:t>apheresis</a:t>
            </a:r>
            <a:r>
              <a:rPr lang="en-US" dirty="0" smtClean="0"/>
              <a:t> platelets but not WFWB. The primary outcomes were 24-hour and 30-day survival.</a:t>
            </a:r>
          </a:p>
          <a:p>
            <a:r>
              <a:rPr lang="en-US" dirty="0" smtClean="0"/>
              <a:t>Results</a:t>
            </a:r>
          </a:p>
          <a:p>
            <a:r>
              <a:rPr lang="en-US" dirty="0" smtClean="0"/>
              <a:t>Of 354 patients analyzed there were 100 in the WFWB and 254 in the CT group. Patients in both groups had similar severity of injury determined by admission eye, verbal, and motor Glasgow Coma Score, base deficit, international normalized ratio, hemoglobin, systolic blood pressure, and injury severity score. Both 24-hour and 30-day survival were higher in the WFWB cohort compared with CT patients, 96 of 100 (96%) versus 223 of 254 (88%), (</a:t>
            </a:r>
            <a:r>
              <a:rPr lang="en-US" i="1" dirty="0" smtClean="0"/>
              <a:t>p</a:t>
            </a:r>
            <a:r>
              <a:rPr lang="en-US" dirty="0" smtClean="0"/>
              <a:t> = 0.018) and 95% to 82%, (</a:t>
            </a:r>
            <a:r>
              <a:rPr lang="en-US" i="1" dirty="0" smtClean="0"/>
              <a:t>p</a:t>
            </a:r>
            <a:r>
              <a:rPr lang="en-US" dirty="0" smtClean="0"/>
              <a:t> = 0.002), respectively. An increased amount (825 mL) of additives and anticoagulants were administered to the CT compared with the WFWB group, (</a:t>
            </a:r>
            <a:r>
              <a:rPr lang="en-US" i="1" dirty="0" smtClean="0"/>
              <a:t>p</a:t>
            </a:r>
            <a:r>
              <a:rPr lang="en-US" dirty="0" smtClean="0"/>
              <a:t> &lt; 0.001). Upon multivariate logistic regression the use of WFWB and the volume of WFWB transfused was independently associated with improved 30-day survival.</a:t>
            </a:r>
          </a:p>
          <a:p>
            <a:r>
              <a:rPr lang="en-US" dirty="0" smtClean="0"/>
              <a:t>Conclusions</a:t>
            </a:r>
          </a:p>
          <a:p>
            <a:r>
              <a:rPr lang="en-US" dirty="0" smtClean="0"/>
              <a:t>In patients with trauma with hemorrhagic shock, resuscitation strategies that include WFWB may improve 30-day survival, and may be a result of less anticoagulants and additives with WFWB use in this population.</a:t>
            </a:r>
          </a:p>
          <a:p>
            <a:r>
              <a:rPr lang="en-US" dirty="0" smtClean="0"/>
              <a:t>Keywords: Whole blood, Transfusion, Mortality, Survival, Combat</a:t>
            </a:r>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30</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5 CGR en 3 h, ou plus de 8 CGR en 6h. </a:t>
            </a:r>
          </a:p>
          <a:p>
            <a:r>
              <a:rPr lang="fr-FR" sz="1200" kern="1200" dirty="0" smtClean="0">
                <a:solidFill>
                  <a:schemeClr val="tx1"/>
                </a:solidFill>
                <a:latin typeface="+mn-lt"/>
                <a:ea typeface="+mn-ea"/>
                <a:cs typeface="+mn-cs"/>
              </a:rPr>
              <a:t>Elle implique implicitement un débit de saignement élevé.</a:t>
            </a:r>
            <a:endParaRPr lang="fr-FR" dirty="0" smtClean="0"/>
          </a:p>
          <a:p>
            <a:pPr marL="284163" indent="-284163" algn="just" eaLnBrk="1" hangingPunct="1">
              <a:lnSpc>
                <a:spcPct val="140000"/>
              </a:lnSpc>
              <a:spcBef>
                <a:spcPct val="20000"/>
              </a:spcBef>
              <a:buClr>
                <a:srgbClr val="000000"/>
              </a:buClr>
              <a:buFont typeface="Wingdings" charset="0"/>
              <a:buChar char="§"/>
            </a:pPr>
            <a:r>
              <a:rPr lang="fr-FR" dirty="0" smtClean="0">
                <a:solidFill>
                  <a:srgbClr val="0A0905"/>
                </a:solidFill>
                <a:ea typeface="ヒラギノ明朝 Pro W3" charset="0"/>
                <a:cs typeface="ヒラギノ明朝 Pro W3" charset="0"/>
              </a:rPr>
              <a:t>TASH score = 16/28 :  probabilité </a:t>
            </a:r>
            <a:r>
              <a:rPr lang="fr-FR" dirty="0" smtClean="0">
                <a:cs typeface="Arial" charset="0"/>
              </a:rPr>
              <a:t>transfusion massive </a:t>
            </a:r>
            <a:r>
              <a:rPr lang="fr-FR" dirty="0" smtClean="0">
                <a:solidFill>
                  <a:srgbClr val="0A0905"/>
                </a:solidFill>
                <a:ea typeface="ヒラギノ明朝 Pro W3" charset="0"/>
                <a:cs typeface="ヒラギノ明朝 Pro W3" charset="0"/>
              </a:rPr>
              <a:t>&gt; 50%</a:t>
            </a:r>
            <a:endParaRPr lang="fr-FR" dirty="0">
              <a:solidFill>
                <a:srgbClr val="0A0905"/>
              </a:solidFill>
              <a:ea typeface="ヒラギノ明朝 Pro W3" charset="0"/>
              <a:cs typeface="ヒラギノ明朝 Pro W3" charset="0"/>
            </a:endParaRPr>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31</a:t>
            </a:fld>
            <a:endParaRPr lang="fr-FR"/>
          </a:p>
        </p:txBody>
      </p:sp>
    </p:spTree>
    <p:extLst>
      <p:ext uri="{BB962C8B-B14F-4D97-AF65-F5344CB8AC3E}">
        <p14:creationId xmlns:p14="http://schemas.microsoft.com/office/powerpoint/2010/main" val="3007040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1/1 à</a:t>
            </a:r>
            <a:r>
              <a:rPr lang="fr-FR" baseline="0" dirty="0" smtClean="0"/>
              <a:t> ½</a:t>
            </a:r>
          </a:p>
          <a:p>
            <a:r>
              <a:rPr lang="fr-FR" baseline="0" dirty="0" smtClean="0"/>
              <a:t>À commencer au plus </a:t>
            </a:r>
            <a:r>
              <a:rPr lang="fr-FR" baseline="0" dirty="0" err="1" smtClean="0"/>
              <a:t>tot</a:t>
            </a:r>
            <a:r>
              <a:rPr lang="fr-FR" baseline="0" dirty="0" smtClean="0"/>
              <a:t> : packs </a:t>
            </a:r>
            <a:r>
              <a:rPr lang="fr-FR" baseline="0" dirty="0" err="1" smtClean="0"/>
              <a:t>transfusinnels</a:t>
            </a:r>
            <a:endParaRPr lang="fr-FR" baseline="0" dirty="0" smtClean="0"/>
          </a:p>
          <a:p>
            <a:r>
              <a:rPr lang="fr-FR" baseline="0" dirty="0" smtClean="0"/>
              <a:t>Réduire le délai d’administration du premier plasma </a:t>
            </a:r>
            <a:r>
              <a:rPr lang="fr-FR" baseline="0" dirty="0" err="1" smtClean="0"/>
              <a:t>ppbs</a:t>
            </a:r>
            <a:r>
              <a:rPr lang="fr-FR" baseline="0" dirty="0" smtClean="0"/>
              <a:t>/</a:t>
            </a:r>
            <a:r>
              <a:rPr lang="fr-FR" baseline="0" dirty="0" err="1" smtClean="0"/>
              <a:t>plyo</a:t>
            </a:r>
            <a:endParaRPr lang="fr-FR" dirty="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32</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33</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20000 traumatisés dans 40</a:t>
            </a:r>
            <a:r>
              <a:rPr lang="fr-FR" baseline="0" dirty="0" smtClean="0"/>
              <a:t> pays`</a:t>
            </a:r>
          </a:p>
          <a:p>
            <a:r>
              <a:rPr lang="fr-FR" baseline="0" dirty="0" smtClean="0"/>
              <a:t>Effet d’autant plus marqué que l’administration est précoce</a:t>
            </a:r>
          </a:p>
          <a:p>
            <a:r>
              <a:rPr lang="fr-FR" baseline="0" dirty="0" smtClean="0"/>
              <a:t>Réduit la </a:t>
            </a:r>
            <a:r>
              <a:rPr lang="fr-FR" baseline="0" dirty="0" err="1" smtClean="0"/>
              <a:t>mortalliré</a:t>
            </a:r>
            <a:r>
              <a:rPr lang="fr-FR" baseline="0" dirty="0" smtClean="0"/>
              <a:t> de 30%</a:t>
            </a:r>
            <a:endParaRPr lang="fr-FR" dirty="0" smtClean="0"/>
          </a:p>
          <a:p>
            <a:r>
              <a:rPr lang="fr-FR" dirty="0" smtClean="0"/>
              <a:t> 3,6euros/g</a:t>
            </a:r>
          </a:p>
          <a:p>
            <a:r>
              <a:rPr lang="fr-FR" dirty="0" err="1" smtClean="0"/>
              <a:t>Interet</a:t>
            </a:r>
            <a:r>
              <a:rPr lang="fr-FR" dirty="0" smtClean="0"/>
              <a:t> en préhospitalier</a:t>
            </a:r>
          </a:p>
          <a:p>
            <a:endParaRPr lang="fr-FR" dirty="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34</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Tests</a:t>
            </a:r>
            <a:r>
              <a:rPr lang="fr-FR" baseline="0" dirty="0" smtClean="0"/>
              <a:t> standards sur </a:t>
            </a:r>
            <a:r>
              <a:rPr lang="fr-FR" baseline="0" dirty="0" err="1" smtClean="0"/>
              <a:t>plama</a:t>
            </a:r>
            <a:r>
              <a:rPr lang="fr-FR" baseline="0" dirty="0" smtClean="0"/>
              <a:t>, excluant GR et plaquettes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smtClean="0"/>
              <a:t>Test global : </a:t>
            </a:r>
            <a:r>
              <a:rPr lang="fr-FR" baseline="0" dirty="0" err="1" smtClean="0"/>
              <a:t>t</a:t>
            </a:r>
            <a:r>
              <a:rPr lang="fr-FR" baseline="0" dirty="0" smtClean="0"/>
              <a:t>°, calcium, …</a:t>
            </a:r>
            <a:endParaRPr lang="fr-FR" dirty="0" smtClean="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35</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36</a:t>
            </a:fld>
            <a:endParaRPr lang="fr-FR"/>
          </a:p>
        </p:txBody>
      </p:sp>
    </p:spTree>
    <p:extLst>
      <p:ext uri="{BB962C8B-B14F-4D97-AF65-F5344CB8AC3E}">
        <p14:creationId xmlns:p14="http://schemas.microsoft.com/office/powerpoint/2010/main" val="256388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raisons pour lesquelles il faut aller vite :</a:t>
            </a:r>
          </a:p>
          <a:p>
            <a:r>
              <a:rPr lang="fr-FR" dirty="0" smtClean="0"/>
              <a:t>	- raisons </a:t>
            </a:r>
            <a:r>
              <a:rPr lang="fr-FR" b="1" dirty="0" smtClean="0"/>
              <a:t>physiopathologiques</a:t>
            </a:r>
          </a:p>
          <a:p>
            <a:r>
              <a:rPr lang="fr-FR" dirty="0" smtClean="0"/>
              <a:t>	-</a:t>
            </a:r>
            <a:r>
              <a:rPr lang="fr-FR" baseline="0" dirty="0" smtClean="0"/>
              <a:t> raisons opérationnelles :</a:t>
            </a:r>
          </a:p>
          <a:p>
            <a:r>
              <a:rPr lang="fr-FR" baseline="0" dirty="0" smtClean="0"/>
              <a:t>		- délai pré-op qui entame d’autant la « triade de la mort »</a:t>
            </a:r>
          </a:p>
          <a:p>
            <a:r>
              <a:rPr lang="fr-FR" baseline="0" dirty="0" smtClean="0"/>
              <a:t>		- afflux saturant</a:t>
            </a:r>
            <a:endParaRPr lang="fr-FR" dirty="0"/>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err="1" smtClean="0">
                <a:solidFill>
                  <a:schemeClr val="tx1"/>
                </a:solidFill>
                <a:latin typeface="+mn-lt"/>
                <a:ea typeface="+mn-ea"/>
                <a:cs typeface="+mn-cs"/>
              </a:rPr>
              <a:t>Inaba</a:t>
            </a:r>
            <a:r>
              <a:rPr lang="fr-FR" sz="1200" kern="1200" baseline="0" dirty="0" smtClean="0">
                <a:solidFill>
                  <a:schemeClr val="tx1"/>
                </a:solidFill>
                <a:latin typeface="+mn-lt"/>
                <a:ea typeface="+mn-ea"/>
                <a:cs typeface="+mn-cs"/>
              </a:rPr>
              <a:t> K, Teixeira PG, </a:t>
            </a:r>
            <a:r>
              <a:rPr lang="fr-FR" sz="1200" kern="1200" baseline="0" dirty="0" err="1" smtClean="0">
                <a:solidFill>
                  <a:schemeClr val="tx1"/>
                </a:solidFill>
                <a:latin typeface="+mn-lt"/>
                <a:ea typeface="+mn-ea"/>
                <a:cs typeface="+mn-cs"/>
              </a:rPr>
              <a:t>Rhee</a:t>
            </a:r>
            <a:r>
              <a:rPr lang="fr-FR" sz="1200" kern="1200" baseline="0" dirty="0" smtClean="0">
                <a:solidFill>
                  <a:schemeClr val="tx1"/>
                </a:solidFill>
                <a:latin typeface="+mn-lt"/>
                <a:ea typeface="+mn-ea"/>
                <a:cs typeface="+mn-cs"/>
              </a:rPr>
              <a:t> P, Brown C, Salim A, </a:t>
            </a:r>
            <a:r>
              <a:rPr lang="fr-FR" sz="1200" kern="1200" baseline="0" dirty="0" err="1" smtClean="0">
                <a:solidFill>
                  <a:schemeClr val="tx1"/>
                </a:solidFill>
                <a:latin typeface="+mn-lt"/>
                <a:ea typeface="+mn-ea"/>
                <a:cs typeface="+mn-cs"/>
              </a:rPr>
              <a:t>DuBose</a:t>
            </a:r>
            <a:r>
              <a:rPr lang="fr-FR" sz="1200" kern="1200" baseline="0" dirty="0" smtClean="0">
                <a:solidFill>
                  <a:schemeClr val="tx1"/>
                </a:solidFill>
                <a:latin typeface="+mn-lt"/>
                <a:ea typeface="+mn-ea"/>
                <a:cs typeface="+mn-cs"/>
              </a:rPr>
              <a:t> J, et al. </a:t>
            </a:r>
            <a:r>
              <a:rPr lang="fr-FR" sz="1200" kern="1200" baseline="0" dirty="0" err="1" smtClean="0">
                <a:solidFill>
                  <a:schemeClr val="tx1"/>
                </a:solidFill>
                <a:latin typeface="+mn-lt"/>
                <a:ea typeface="+mn-ea"/>
                <a:cs typeface="+mn-cs"/>
              </a:rPr>
              <a:t>Mortality</a:t>
            </a:r>
            <a:endParaRPr lang="fr-FR"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impact of hypothermia after </a:t>
            </a:r>
            <a:r>
              <a:rPr lang="en-US" sz="1200" kern="1200" baseline="0" dirty="0" err="1" smtClean="0">
                <a:solidFill>
                  <a:schemeClr val="tx1"/>
                </a:solidFill>
                <a:latin typeface="+mn-lt"/>
                <a:ea typeface="+mn-ea"/>
                <a:cs typeface="+mn-cs"/>
              </a:rPr>
              <a:t>cavitary</a:t>
            </a:r>
            <a:r>
              <a:rPr lang="en-US" sz="1200" kern="1200" baseline="0" dirty="0" smtClean="0">
                <a:solidFill>
                  <a:schemeClr val="tx1"/>
                </a:solidFill>
                <a:latin typeface="+mn-lt"/>
                <a:ea typeface="+mn-ea"/>
                <a:cs typeface="+mn-cs"/>
              </a:rPr>
              <a:t> explorations in trauma. World J </a:t>
            </a:r>
            <a:r>
              <a:rPr lang="en-US" sz="1200" kern="1200" baseline="0" dirty="0" err="1" smtClean="0">
                <a:solidFill>
                  <a:schemeClr val="tx1"/>
                </a:solidFill>
                <a:latin typeface="+mn-lt"/>
                <a:ea typeface="+mn-ea"/>
                <a:cs typeface="+mn-cs"/>
              </a:rPr>
              <a:t>Surg</a:t>
            </a:r>
            <a:endParaRPr lang="en-US"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2009;33:864–9.</a:t>
            </a:r>
            <a:endParaRPr lang="fr-FR" dirty="0"/>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Renonce</a:t>
            </a:r>
            <a:r>
              <a:rPr lang="fr-FR" baseline="0" dirty="0" smtClean="0"/>
              <a:t> à l’</a:t>
            </a:r>
            <a:r>
              <a:rPr lang="fr-FR" baseline="0" dirty="0" err="1" smtClean="0"/>
              <a:t>etc</a:t>
            </a:r>
            <a:endParaRPr lang="fr-FR" dirty="0"/>
          </a:p>
        </p:txBody>
      </p:sp>
      <p:sp>
        <p:nvSpPr>
          <p:cNvPr id="4" name="Espace réservé du numéro de diapositive 3"/>
          <p:cNvSpPr>
            <a:spLocks noGrp="1"/>
          </p:cNvSpPr>
          <p:nvPr>
            <p:ph type="sldNum" sz="quarter" idx="10"/>
          </p:nvPr>
        </p:nvSpPr>
        <p:spPr/>
        <p:txBody>
          <a:bodyPr/>
          <a:lstStyle/>
          <a:p>
            <a:fld id="{BB2464F6-4D46-5D41-8237-14ACC88CE425}" type="slidenum">
              <a:rPr lang="fr-FR" smtClean="0"/>
              <a:pPr/>
              <a:t>11</a:t>
            </a:fld>
            <a:endParaRPr lang="fr-FR"/>
          </a:p>
        </p:txBody>
      </p:sp>
    </p:spTree>
    <p:extLst>
      <p:ext uri="{BB962C8B-B14F-4D97-AF65-F5344CB8AC3E}">
        <p14:creationId xmlns:p14="http://schemas.microsoft.com/office/powerpoint/2010/main" val="239266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EE60B8-E1CB-D247-900F-6BFAF7D01ED7}" type="slidenum">
              <a:rPr lang="fr-FR" smtClean="0"/>
              <a:pPr/>
              <a:t>13</a:t>
            </a:fld>
            <a:endParaRPr lang="fr-FR"/>
          </a:p>
        </p:txBody>
      </p:sp>
    </p:spTree>
    <p:extLst>
      <p:ext uri="{BB962C8B-B14F-4D97-AF65-F5344CB8AC3E}">
        <p14:creationId xmlns:p14="http://schemas.microsoft.com/office/powerpoint/2010/main" val="2101857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2F48461-5675-4ADD-859D-F192A83E6645}" type="slidenum">
              <a:rPr lang="fr-FR" smtClean="0"/>
              <a:pPr/>
              <a:t>14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6" y="2130853"/>
            <a:ext cx="7773293" cy="1470049"/>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52"/>
            <a:ext cx="6400353" cy="1752451"/>
          </a:xfrm>
          <a:prstGeom prst="rect">
            <a:avLst/>
          </a:prstGeo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94086" y="0"/>
            <a:ext cx="7358062" cy="3473648"/>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6" y="3537278"/>
            <a:ext cx="7358062" cy="3320727"/>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6" y="2130873"/>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2"/>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93C633A3-8C0A-4A44-84F9-FCA19C7F9956}" type="slidenum">
              <a:rPr lang="en-US"/>
              <a:pPr>
                <a:defRPr/>
              </a:pPr>
              <a:t>‹N°›</a:t>
            </a:fld>
            <a:endParaRPr lang="en-US" dirty="0"/>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A52B4C5B-07A2-DE4B-A966-794C0C8FD594}" type="slidenum">
              <a:rPr lang="en-US"/>
              <a:pPr>
                <a:defRPr/>
              </a:pPr>
              <a:t>‹N°›</a:t>
            </a:fld>
            <a:endParaRPr lang="en-US" dirty="0"/>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6"/>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768E3038-B61D-1A45-A2D5-B5062587B7E1}" type="slidenum">
              <a:rPr lang="en-US"/>
              <a:pPr>
                <a:defRPr/>
              </a:pPr>
              <a:t>‹N°›</a:t>
            </a:fld>
            <a:endParaRPr lang="en-US" dirty="0"/>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397A39CA-9AF3-8A49-94E6-6E4A2A952121}" type="slidenum">
              <a:rPr lang="en-US"/>
              <a:pPr>
                <a:defRPr/>
              </a:pPr>
              <a:t>‹N°›</a:t>
            </a:fld>
            <a:endParaRPr lang="en-US" dirty="0"/>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9"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0A6933D6-24AB-274B-B79C-9BCDC4A83D7E}" type="slidenum">
              <a:rPr lang="en-US"/>
              <a:pPr>
                <a:defRPr/>
              </a:pPr>
              <a:t>‹N°›</a:t>
            </a:fld>
            <a:endParaRPr lang="en-US" dirty="0"/>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E38CCD59-F321-0841-A3A3-13F406B01571}" type="slidenum">
              <a:rPr lang="en-US"/>
              <a:pPr>
                <a:defRPr/>
              </a:pPr>
              <a:t>‹N°›</a:t>
            </a:fld>
            <a:endParaRPr lang="en-US" dirty="0"/>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C6E02C38-4CD6-5447-9A89-CA57C83EE0A9}" type="slidenum">
              <a:rPr lang="en-US"/>
              <a:pPr>
                <a:defRPr/>
              </a:pPr>
              <a:t>‹N°›</a:t>
            </a:fld>
            <a:endParaRPr lang="en-US" dirty="0"/>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9" y="273498"/>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9"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FD019365-1AE3-DD43-A42C-81B27D05A60D}" type="slidenum">
              <a:rPr lang="en-US"/>
              <a:pPr>
                <a:defRPr/>
              </a:pPr>
              <a:t>‹N°›</a:t>
            </a:fld>
            <a:endParaRPr lang="en-US" dirty="0"/>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9"/>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7C198857-A666-4C4F-800A-8F58F16C0EC8}" type="slidenum">
              <a:rPr lang="en-US"/>
              <a:pPr>
                <a:defRPr/>
              </a:pPr>
              <a:t>‹N°›</a:t>
            </a:fld>
            <a:endParaRPr lang="en-US" dirty="0"/>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63D89E9-72BB-F340-B075-99649D0A5E0B}" type="slidenum">
              <a:rPr lang="en-US"/>
              <a:pPr>
                <a:defRPr/>
              </a:pPr>
              <a:t>‹N°›</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0"/>
            <a:ext cx="1839516" cy="6858000"/>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7" y="0"/>
            <a:ext cx="5411391" cy="6858000"/>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6"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0BC53EDD-30FA-EE4C-BE8D-2E3C873FE36D}" type="slidenum">
              <a:rPr lang="en-US"/>
              <a:pPr>
                <a:defRPr/>
              </a:pPr>
              <a:t>‹N°›</a:t>
            </a:fld>
            <a:endParaRPr lang="en-US" dirty="0"/>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7" y="213087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4"/>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0760E58E-80F6-8549-8F5A-9C8AF0CE39B8}" type="slidenum">
              <a:rPr lang="en-US"/>
              <a:pPr>
                <a:defRPr/>
              </a:pPr>
              <a:t>‹N°›</a:t>
            </a:fld>
            <a:endParaRPr lang="en-US" dirty="0"/>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1716BF4-3208-BF47-AE8E-9D13BDC03D63}" type="slidenum">
              <a:rPr lang="en-US"/>
              <a:pPr>
                <a:defRPr/>
              </a:pPr>
              <a:t>‹N°›</a:t>
            </a:fld>
            <a:endParaRPr lang="en-US" dirty="0"/>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E6324C13-C8E2-534B-BA08-02B79088AA66}" type="slidenum">
              <a:rPr lang="en-US"/>
              <a:pPr>
                <a:defRPr/>
              </a:pPr>
              <a:t>‹N°›</a:t>
            </a:fld>
            <a:endParaRPr lang="en-US" dirty="0"/>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E8575CF5-D1E3-9A41-BDED-F2074A7CBC87}" type="slidenum">
              <a:rPr lang="en-US"/>
              <a:pPr>
                <a:defRPr/>
              </a:pPr>
              <a:t>‹N°›</a:t>
            </a:fld>
            <a:endParaRPr lang="en-US" dirty="0"/>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0"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DBFF60E5-08B5-9B46-87B0-88078E017842}" type="slidenum">
              <a:rPr lang="en-US"/>
              <a:pPr>
                <a:defRPr/>
              </a:pPr>
              <a:t>‹N°›</a:t>
            </a:fld>
            <a:endParaRPr lang="en-US" dirty="0"/>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2980361D-5726-5745-BA7F-47570F4856E4}" type="slidenum">
              <a:rPr lang="en-US"/>
              <a:pPr>
                <a:defRPr/>
              </a:pPr>
              <a:t>‹N°›</a:t>
            </a:fld>
            <a:endParaRPr lang="en-US" dirty="0"/>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575DF85-A19A-354B-909E-02355608E8E6}" type="slidenum">
              <a:rPr lang="en-US"/>
              <a:pPr>
                <a:defRPr/>
              </a:pPr>
              <a:t>‹N°›</a:t>
            </a:fld>
            <a:endParaRPr lang="en-US" dirty="0"/>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0" y="27350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0"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971F8B26-4D56-584B-9AA9-7FA9EDD91ED8}" type="slidenum">
              <a:rPr lang="en-US"/>
              <a:pPr>
                <a:defRPr/>
              </a:pPr>
              <a:t>‹N°›</a:t>
            </a:fld>
            <a:endParaRPr lang="en-US" dirty="0"/>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05DCAF78-D829-9040-AEC0-4A0DD0080666}" type="slidenum">
              <a:rPr lang="en-US"/>
              <a:pPr>
                <a:defRPr/>
              </a:pPr>
              <a:t>‹N°›</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8" y="2130857"/>
            <a:ext cx="7773293" cy="1470049"/>
          </a:xfrm>
          <a:prstGeom prst="rect">
            <a:avLst/>
          </a:prstGeom>
        </p:spPr>
        <p:txBody>
          <a:bodyPr vert="horz" lIns="67355" tIns="33677" rIns="67355" bIns="33677"/>
          <a:lstStyle/>
          <a:p>
            <a:r>
              <a:rPr lang="fr-FR" smtClean="0"/>
              <a:t>Cliquez et modifiez le titre</a:t>
            </a:r>
            <a:endParaRPr lang="fr-FR"/>
          </a:p>
        </p:txBody>
      </p:sp>
      <p:sp>
        <p:nvSpPr>
          <p:cNvPr id="3" name="Sous-titre 2"/>
          <p:cNvSpPr>
            <a:spLocks noGrp="1"/>
          </p:cNvSpPr>
          <p:nvPr>
            <p:ph type="subTitle" idx="1"/>
          </p:nvPr>
        </p:nvSpPr>
        <p:spPr>
          <a:xfrm>
            <a:off x="1371824" y="3886656"/>
            <a:ext cx="6400353" cy="1752451"/>
          </a:xfrm>
          <a:prstGeom prst="rect">
            <a:avLst/>
          </a:prstGeom>
        </p:spPr>
        <p:txBody>
          <a:bodyPr vert="horz" lIns="67355" tIns="33677" rIns="67355" bIns="33677"/>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9CF381D2-9253-A64D-B821-2E00EC25CB29}" type="slidenum">
              <a:rPr lang="en-US"/>
              <a:pPr>
                <a:defRPr/>
              </a:pPr>
              <a:t>‹N°›</a:t>
            </a:fld>
            <a:endParaRPr lang="en-US" dirty="0"/>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7"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2E68149C-BCBC-584C-8777-C58B4EED577C}" type="slidenum">
              <a:rPr lang="en-US"/>
              <a:pPr>
                <a:defRPr/>
              </a:pPr>
              <a:t>‹N°›</a:t>
            </a:fld>
            <a:endParaRPr lang="en-US" dirty="0"/>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8" y="213087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2AA4C18-D172-094A-8DB3-38243DAABADB}" type="slidenum">
              <a:rPr lang="en-US"/>
              <a:pPr>
                <a:defRPr/>
              </a:pPr>
              <a:t>‹N°›</a:t>
            </a:fld>
            <a:endParaRPr lang="en-US" dirty="0"/>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72CF82A7-7440-9641-97F4-DAFDA67C33E7}" type="slidenum">
              <a:rPr lang="en-US"/>
              <a:pPr>
                <a:defRPr/>
              </a:pPr>
              <a:t>‹N°›</a:t>
            </a:fld>
            <a:endParaRPr lang="en-US" dirty="0"/>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311A0680-8197-A84A-9275-9D4C38796293}" type="slidenum">
              <a:rPr lang="en-US"/>
              <a:pPr>
                <a:defRPr/>
              </a:pPr>
              <a:t>‹N°›</a:t>
            </a:fld>
            <a:endParaRPr lang="en-US" dirty="0"/>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1C0225B0-3701-1B45-B7BD-88477CC74ECD}" type="slidenum">
              <a:rPr lang="en-US"/>
              <a:pPr>
                <a:defRPr/>
              </a:pPr>
              <a:t>‹N°›</a:t>
            </a:fld>
            <a:endParaRPr lang="en-US" dirty="0"/>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1"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864FCFAD-2D0B-3F46-89C3-7B832AA9131F}" type="slidenum">
              <a:rPr lang="en-US"/>
              <a:pPr>
                <a:defRPr/>
              </a:pPr>
              <a:t>‹N°›</a:t>
            </a:fld>
            <a:endParaRPr lang="en-US" dirty="0"/>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D03AC428-682E-224C-B16F-360D4EE73D6D}" type="slidenum">
              <a:rPr lang="en-US"/>
              <a:pPr>
                <a:defRPr/>
              </a:pPr>
              <a:t>‹N°›</a:t>
            </a:fld>
            <a:endParaRPr lang="en-US" dirty="0"/>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768F16E-BED8-9F46-B21A-ABC34978C098}" type="slidenum">
              <a:rPr lang="en-US"/>
              <a:pPr>
                <a:defRPr/>
              </a:pPr>
              <a:t>‹N°›</a:t>
            </a:fld>
            <a:endParaRPr lang="en-US" dirty="0"/>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1" y="273502"/>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1"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C242C2B9-2E22-A247-A504-79435547F577}" type="slidenum">
              <a:rPr lang="en-US"/>
              <a:pPr>
                <a:defRPr/>
              </a:pPr>
              <a:t>‹N°›</a:t>
            </a:fld>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contenu 2"/>
          <p:cNvSpPr>
            <a:spLocks noGrp="1"/>
          </p:cNvSpPr>
          <p:nvPr>
            <p:ph idx="1"/>
          </p:nvPr>
        </p:nvSpPr>
        <p:spPr>
          <a:xfrm>
            <a:off x="457651" y="1600647"/>
            <a:ext cx="8228707" cy="4525119"/>
          </a:xfrm>
          <a:prstGeom prst="rect">
            <a:avLst/>
          </a:prstGeom>
        </p:spPr>
        <p:txBody>
          <a:bodyPr vert="horz"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3"/>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A54494E2-0D06-AC46-BA36-117EC6EC6861}" type="slidenum">
              <a:rPr lang="en-US"/>
              <a:pPr>
                <a:defRPr/>
              </a:pPr>
              <a:t>‹N°›</a:t>
            </a:fld>
            <a:endParaRPr lang="en-US" dirty="0"/>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D645E27-E65A-8F47-9F59-1765C43FD679}" type="slidenum">
              <a:rPr lang="en-US"/>
              <a:pPr>
                <a:defRPr/>
              </a:pPr>
              <a:t>‹N°›</a:t>
            </a:fld>
            <a:endParaRPr lang="en-US" dirty="0"/>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8"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9CF9C6DE-E55E-7745-9B5E-C542EF1604D3}" type="slidenum">
              <a:rPr lang="en-US"/>
              <a:pPr>
                <a:defRPr/>
              </a:pPr>
              <a:t>‹N°›</a:t>
            </a:fld>
            <a:endParaRPr lang="en-US" dirty="0"/>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9" y="213087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53E7A07-D241-714B-AC8A-E5E09BB43E9D}" type="slidenum">
              <a:rPr lang="en-US"/>
              <a:pPr>
                <a:defRPr/>
              </a:pPr>
              <a:t>‹N°›</a:t>
            </a:fld>
            <a:endParaRPr lang="en-US" dirty="0"/>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3F10710E-C4E0-9841-B3BC-9E04D4DB2949}" type="slidenum">
              <a:rPr lang="en-US"/>
              <a:pPr>
                <a:defRPr/>
              </a:pPr>
              <a:t>‹N°›</a:t>
            </a:fld>
            <a:endParaRPr lang="en-US" dirty="0"/>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C5F94AE9-B528-0940-AACA-87B588D18225}" type="slidenum">
              <a:rPr lang="en-US"/>
              <a:pPr>
                <a:defRPr/>
              </a:pPr>
              <a:t>‹N°›</a:t>
            </a:fld>
            <a:endParaRPr lang="en-US" dirty="0"/>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358921A8-9A4C-5745-9585-6F9711064D55}" type="slidenum">
              <a:rPr lang="en-US"/>
              <a:pPr>
                <a:defRPr/>
              </a:pPr>
              <a:t>‹N°›</a:t>
            </a:fld>
            <a:endParaRPr lang="en-US" dirty="0"/>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2"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AD41A5D2-180F-F647-85E2-460EDAAF30C2}" type="slidenum">
              <a:rPr lang="en-US"/>
              <a:pPr>
                <a:defRPr/>
              </a:pPr>
              <a:t>‹N°›</a:t>
            </a:fld>
            <a:endParaRPr lang="en-US" dirty="0"/>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FC3B3268-C4D2-C546-839A-0ED5659E1B99}" type="slidenum">
              <a:rPr lang="en-US"/>
              <a:pPr>
                <a:defRPr/>
              </a:pPr>
              <a:t>‹N°›</a:t>
            </a:fld>
            <a:endParaRPr lang="en-US" dirty="0"/>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0758B96-B293-894D-A918-D1B8EBFB9201}" type="slidenum">
              <a:rPr lang="en-US"/>
              <a:pPr>
                <a:defRPr/>
              </a:pPr>
              <a:t>‹N°›</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0"/>
            <a:ext cx="7772177" cy="1361777"/>
          </a:xfrm>
          <a:prstGeom prst="rect">
            <a:avLst/>
          </a:prstGeom>
        </p:spPr>
        <p:txBody>
          <a:bodyPr vert="horz" lIns="67355" tIns="33677" rIns="67355" bIns="33677"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vert="horz" lIns="67355" tIns="33677" rIns="67355" bIns="33677"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2" y="27350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2"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17CC5D7D-E31A-0443-A99D-281CE9CBE107}" type="slidenum">
              <a:rPr lang="en-US"/>
              <a:pPr>
                <a:defRPr/>
              </a:pPr>
              <a:t>‹N°›</a:t>
            </a:fld>
            <a:endParaRPr lang="en-US" dirty="0"/>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D0B474B7-BCEB-5E49-8F84-7874CDDBE35D}" type="slidenum">
              <a:rPr lang="en-US"/>
              <a:pPr>
                <a:defRPr/>
              </a:pPr>
              <a:t>‹N°›</a:t>
            </a:fld>
            <a:endParaRPr lang="en-US" dirty="0"/>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0C08EB4A-3FD2-094C-93EE-54FFD5A406BD}" type="slidenum">
              <a:rPr lang="en-US"/>
              <a:pPr>
                <a:defRPr/>
              </a:pPr>
              <a:t>‹N°›</a:t>
            </a:fld>
            <a:endParaRPr lang="en-US" dirty="0"/>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9" y="91531"/>
            <a:ext cx="2058293" cy="6766471"/>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1531"/>
            <a:ext cx="6067722" cy="676647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A498802-A8F0-A440-9136-8FEB8952FFED}" type="slidenum">
              <a:rPr lang="en-US"/>
              <a:pPr>
                <a:defRPr/>
              </a:pPr>
              <a:t>‹N°›</a:t>
            </a:fld>
            <a:endParaRPr lang="en-US" dirty="0"/>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0" y="213088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FE7D382-9507-594A-9BD2-418BB3BDAE88}" type="slidenum">
              <a:rPr lang="en-US"/>
              <a:pPr>
                <a:defRPr/>
              </a:pPr>
              <a:t>‹N°›</a:t>
            </a:fld>
            <a:endParaRPr lang="en-US" dirty="0"/>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A72038E-A28C-0744-B668-0B3C3B19CC42}" type="slidenum">
              <a:rPr lang="en-US"/>
              <a:pPr>
                <a:defRPr/>
              </a:pPr>
              <a:t>‹N°›</a:t>
            </a:fld>
            <a:endParaRPr lang="en-US" dirty="0"/>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090A6A7C-1BCA-F145-A680-5CA981000935}" type="slidenum">
              <a:rPr lang="en-US"/>
              <a:pPr>
                <a:defRPr/>
              </a:pPr>
              <a:t>‹N°›</a:t>
            </a:fld>
            <a:endParaRPr lang="en-US" dirty="0"/>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721F0F5A-860E-0040-AE74-EBE8BD81A0AA}" type="slidenum">
              <a:rPr lang="en-US"/>
              <a:pPr>
                <a:defRPr/>
              </a:pPr>
              <a:t>‹N°›</a:t>
            </a:fld>
            <a:endParaRPr lang="en-US" dirty="0"/>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3"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5C96BAC6-687E-E841-B454-9FA5D75190F1}" type="slidenum">
              <a:rPr lang="en-US"/>
              <a:pPr>
                <a:defRPr/>
              </a:pPr>
              <a:t>‹N°›</a:t>
            </a:fld>
            <a:endParaRPr lang="en-US" dirty="0"/>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75B3110E-CE26-7246-BA9C-286E68F40BCF}" type="slidenum">
              <a:rPr lang="en-US"/>
              <a:pPr>
                <a:defRPr/>
              </a:pPr>
              <a:t>‹N°›</a:t>
            </a:fld>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contenu 2"/>
          <p:cNvSpPr>
            <a:spLocks noGrp="1"/>
          </p:cNvSpPr>
          <p:nvPr>
            <p:ph sz="half" idx="1"/>
          </p:nvPr>
        </p:nvSpPr>
        <p:spPr>
          <a:xfrm>
            <a:off x="457651"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84"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2D6B1B9-4D07-2A4D-A76F-C1E51B114E9D}" type="slidenum">
              <a:rPr lang="en-US"/>
              <a:pPr>
                <a:defRPr/>
              </a:pPr>
              <a:t>‹N°›</a:t>
            </a:fld>
            <a:endParaRPr lang="en-US" dirty="0"/>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3" y="27350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3"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91E5A6E5-E255-F944-8445-C55C4253A23E}" type="slidenum">
              <a:rPr lang="en-US"/>
              <a:pPr>
                <a:defRPr/>
              </a:pPr>
              <a:t>‹N°›</a:t>
            </a:fld>
            <a:endParaRPr lang="en-US" dirty="0"/>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A6D7A2A7-C954-F346-9117-22697767B513}" type="slidenum">
              <a:rPr lang="en-US"/>
              <a:pPr>
                <a:defRPr/>
              </a:pPr>
              <a:t>‹N°›</a:t>
            </a:fld>
            <a:endParaRPr lang="en-US" dirty="0"/>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2B90CBD1-3D16-1647-AAD4-05C8E9DCF5CD}" type="slidenum">
              <a:rPr lang="en-US"/>
              <a:pPr>
                <a:defRPr/>
              </a:pPr>
              <a:t>‹N°›</a:t>
            </a:fld>
            <a:endParaRPr lang="en-US" dirty="0"/>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10" y="91531"/>
            <a:ext cx="2058293" cy="6766471"/>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1531"/>
            <a:ext cx="6067722" cy="676647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70881FD8-F78A-5245-9B85-E1A47C3E2E89}" type="slidenum">
              <a:rPr lang="en-US"/>
              <a:pPr>
                <a:defRPr/>
              </a:pPr>
              <a:t>‹N°›</a:t>
            </a:fld>
            <a:endParaRPr lang="en-US" dirty="0"/>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1" y="2130883"/>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2"/>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639C5F62-F4BE-2D47-9393-877FBE56F27B}" type="slidenum">
              <a:rPr lang="en-US"/>
              <a:pPr>
                <a:defRPr/>
              </a:pPr>
              <a:t>‹N°›</a:t>
            </a:fld>
            <a:endParaRPr lang="en-US" dirty="0"/>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2F4A824-C518-2246-B366-C52E51D5871B}" type="slidenum">
              <a:rPr lang="en-US"/>
              <a:pPr>
                <a:defRPr/>
              </a:pPr>
              <a:t>‹N°›</a:t>
            </a:fld>
            <a:endParaRPr lang="en-US" dirty="0"/>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6"/>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68421EB2-A187-D54B-9C4D-A8A6A64D9892}" type="slidenum">
              <a:rPr lang="en-US"/>
              <a:pPr>
                <a:defRPr/>
              </a:pPr>
              <a:t>‹N°›</a:t>
            </a:fld>
            <a:endParaRPr lang="en-US" dirty="0"/>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B8A024AF-79C6-6146-8C26-90FA0A70EF29}" type="slidenum">
              <a:rPr lang="en-US"/>
              <a:pPr>
                <a:defRPr/>
              </a:pPr>
              <a:t>‹N°›</a:t>
            </a:fld>
            <a:endParaRPr lang="en-US" dirty="0"/>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4"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6C4F850C-B96A-3A40-AF8E-0C5827D3DCDB}" type="slidenum">
              <a:rPr lang="en-US"/>
              <a:pPr>
                <a:defRPr/>
              </a:pPr>
              <a:t>‹N°›</a:t>
            </a:fld>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1" y="1534791"/>
            <a:ext cx="4039567"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1" y="2174382"/>
            <a:ext cx="4039567"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59" y="1534791"/>
            <a:ext cx="4041799"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59" y="2174382"/>
            <a:ext cx="4041799"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AEAD3617-AD10-9048-9C40-4C64038E8E54}" type="slidenum">
              <a:rPr lang="en-US"/>
              <a:pPr>
                <a:defRPr/>
              </a:pPr>
              <a:t>‹N°›</a:t>
            </a:fld>
            <a:endParaRPr lang="en-US" dirty="0"/>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A0250C33-3BD5-AD4B-A024-31C54A4233D7}" type="slidenum">
              <a:rPr lang="en-US"/>
              <a:pPr>
                <a:defRPr/>
              </a:pPr>
              <a:t>‹N°›</a:t>
            </a:fld>
            <a:endParaRPr lang="en-US" dirty="0"/>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4" y="273508"/>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4"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549A4DF1-AAB4-014C-91F9-F80AC364B696}" type="slidenum">
              <a:rPr lang="en-US"/>
              <a:pPr>
                <a:defRPr/>
              </a:pPr>
              <a:t>‹N°›</a:t>
            </a:fld>
            <a:endParaRPr lang="en-US" dirty="0"/>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9"/>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B4FEFA2A-622A-D944-92C8-BE29D8AFBB66}" type="slidenum">
              <a:rPr lang="en-US"/>
              <a:pPr>
                <a:defRPr/>
              </a:pPr>
              <a:t>‹N°›</a:t>
            </a:fld>
            <a:endParaRPr lang="en-US" dirty="0"/>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D810D474-0CEB-FB44-9B7C-917712B856CF}" type="slidenum">
              <a:rPr lang="en-US"/>
              <a:pPr>
                <a:defRPr/>
              </a:pPr>
              <a:t>‹N°›</a:t>
            </a:fld>
            <a:endParaRPr lang="en-US" dirty="0"/>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11" y="91531"/>
            <a:ext cx="2058293" cy="6766471"/>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1531"/>
            <a:ext cx="6067722" cy="676647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57DEB43-02DF-6F49-A03D-A0580C8BD5B4}" type="slidenum">
              <a:rPr lang="en-US"/>
              <a:pPr>
                <a:defRPr/>
              </a:pPr>
              <a:t>‹N°›</a:t>
            </a:fld>
            <a:endParaRPr lang="en-US" dirty="0"/>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2" y="213088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4"/>
            <a:ext cx="6400353" cy="1752451"/>
          </a:xfrm>
          <a:prstGeom prst="rect">
            <a:avLst/>
          </a:prstGeom>
        </p:spPr>
        <p:txBody>
          <a:bodyPr vert="horz" lIns="67355" tIns="33677" rIns="67355" bIns="33677"/>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a:xfrm>
            <a:off x="457665" y="1600647"/>
            <a:ext cx="8228707" cy="4525119"/>
          </a:xfrm>
          <a:prstGeom prst="rect">
            <a:avLst/>
          </a:prstGeom>
        </p:spPr>
        <p:txBody>
          <a:bodyPr vert="horz"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vert="horz" lIns="67355" tIns="33677" rIns="67355" bIns="33677"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665"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98"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p>
            <a:r>
              <a:rPr lang="fr-FR" smtClean="0"/>
              <a:t>Cliquez et modifiez le titre</a:t>
            </a:r>
            <a:endParaRPr lang="fr-FR"/>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5"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5" y="27351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vert="horz" lIns="67355" tIns="33677" rIns="67355" bIns="33677"/>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5" y="1435448"/>
            <a:ext cx="3008189" cy="469031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vert="horz" lIns="67355" tIns="33677" rIns="67355" bIns="33677"/>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65" y="1600647"/>
            <a:ext cx="8228707"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1600647"/>
            <a:ext cx="2057177" cy="477515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1600647"/>
            <a:ext cx="6064374" cy="4775150"/>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3" y="213088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90" y="1946672"/>
            <a:ext cx="3625453" cy="4911328"/>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6702" y="1946672"/>
            <a:ext cx="3625453" cy="4911328"/>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6"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6" y="273512"/>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6"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3"/>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25016"/>
            <a:ext cx="1839516" cy="6732984"/>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25016"/>
            <a:ext cx="5411391" cy="673298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4" y="213088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1" y="273482"/>
            <a:ext cx="3008189" cy="1161975"/>
          </a:xfrm>
          <a:prstGeom prst="rect">
            <a:avLst/>
          </a:prstGeom>
        </p:spPr>
        <p:txBody>
          <a:bodyPr vert="horz" lIns="67355" tIns="33677" rIns="67355" bIns="33677"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vert="horz" lIns="67355" tIns="33677" rIns="67355" bIns="33677"/>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1" y="1435448"/>
            <a:ext cx="3008189" cy="469031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466090" y="1902024"/>
            <a:ext cx="1339453"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912702" y="1902024"/>
            <a:ext cx="1339453"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7"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7" y="27351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7"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68548"/>
            <a:ext cx="1839516" cy="5840016"/>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68548"/>
            <a:ext cx="5411391" cy="5840016"/>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5" y="213089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9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6481BCA-FC61-8E41-9640-098746F23FF7}" type="slidenum">
              <a:rPr lang="en-US"/>
              <a:pPr>
                <a:defRPr/>
              </a:pPr>
              <a:t>‹N°›</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94086" y="0"/>
            <a:ext cx="7358062" cy="3473648"/>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894086" y="3537278"/>
            <a:ext cx="7358062" cy="3320727"/>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33"/>
            <a:ext cx="5486178" cy="567035"/>
          </a:xfrm>
          <a:prstGeom prst="rect">
            <a:avLst/>
          </a:prstGeom>
        </p:spPr>
        <p:txBody>
          <a:bodyPr vert="horz" lIns="67355" tIns="33677" rIns="67355" bIns="33677"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vert="horz" lIns="67355" tIns="33677" rIns="67355" bIns="33677"/>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485DAC92-C574-BF4E-8403-3C3ADCB5C569}" type="slidenum">
              <a:rPr lang="en-US"/>
              <a:pPr>
                <a:defRPr/>
              </a:pPr>
              <a:t>‹N°›</a:t>
            </a:fld>
            <a:endParaRPr lang="en-US" dirty="0"/>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4729A8F8-122F-6244-9245-EC43CEFBBBB9}" type="slidenum">
              <a:rPr lang="en-US"/>
              <a:pPr>
                <a:defRPr/>
              </a:pPr>
              <a:t>‹N°›</a:t>
            </a:fld>
            <a:endParaRPr lang="en-US" dirty="0"/>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0267317D-6500-9141-9BDF-CF5E62125013}" type="slidenum">
              <a:rPr lang="en-US"/>
              <a:pPr>
                <a:defRPr/>
              </a:pPr>
              <a:t>‹N°›</a:t>
            </a:fld>
            <a:endParaRPr lang="en-US" dirty="0"/>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8"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572058A8-7E92-C647-A145-305B0A7FF044}" type="slidenum">
              <a:rPr lang="en-US"/>
              <a:pPr>
                <a:defRPr/>
              </a:pPr>
              <a:t>‹N°›</a:t>
            </a:fld>
            <a:endParaRPr lang="en-US" dirty="0"/>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08507E40-0DBC-F240-A54B-8E296DC80CFD}" type="slidenum">
              <a:rPr lang="en-US"/>
              <a:pPr>
                <a:defRPr/>
              </a:pPr>
              <a:t>‹N°›</a:t>
            </a:fld>
            <a:endParaRPr lang="en-US" dirty="0"/>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F449851-F673-454E-85AC-C56A33CE903E}" type="slidenum">
              <a:rPr lang="en-US"/>
              <a:pPr>
                <a:defRPr/>
              </a:pPr>
              <a:t>‹N°›</a:t>
            </a:fld>
            <a:endParaRPr lang="en-US" dirty="0"/>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8" y="27351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8"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70E96254-B932-4D48-B6D0-0F27DF8E54A5}" type="slidenum">
              <a:rPr lang="en-US"/>
              <a:pPr>
                <a:defRPr/>
              </a:pPr>
              <a:t>‹N°›</a:t>
            </a:fld>
            <a:endParaRPr lang="en-US" dirty="0"/>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46472F68-5B65-ED47-8BE8-4B41A6A77F85}" type="slidenum">
              <a:rPr lang="en-US"/>
              <a:pPr>
                <a:defRPr/>
              </a:pPr>
              <a:t>‹N°›</a:t>
            </a:fld>
            <a:endParaRPr lang="en-US" dirty="0"/>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B9B8277-A312-E548-9407-23F91558D451}" type="slidenum">
              <a:rPr lang="en-US"/>
              <a:pPr>
                <a:defRPr/>
              </a:pPr>
              <a:t>‹N°›</a:t>
            </a:fld>
            <a:endParaRPr lang="en-US" dirty="0"/>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15"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72B74EF8-4663-5748-85F2-14FFFF425932}" type="slidenum">
              <a:rPr lang="en-US"/>
              <a:pPr>
                <a:defRPr/>
              </a:pPr>
              <a:t>‹N°›</a:t>
            </a:fld>
            <a:endParaRPr lang="en-US" dirty="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51" y="1600647"/>
            <a:ext cx="8228707"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6" y="2130893"/>
            <a:ext cx="7773293" cy="1470049"/>
          </a:xfrm>
          <a:prstGeom prst="rect">
            <a:avLst/>
          </a:prstGeom>
        </p:spPr>
        <p:txBody>
          <a:bodyPr vert="horz" lIns="67355" tIns="33677" rIns="67355" bIns="33677"/>
          <a:lstStyle/>
          <a:p>
            <a:r>
              <a:rPr lang="fr-FR" smtClean="0"/>
              <a:t>Cliquez et modifiez le titre</a:t>
            </a:r>
            <a:endParaRPr lang="fr-FR"/>
          </a:p>
        </p:txBody>
      </p:sp>
      <p:sp>
        <p:nvSpPr>
          <p:cNvPr id="3" name="Sous-titre 2"/>
          <p:cNvSpPr>
            <a:spLocks noGrp="1"/>
          </p:cNvSpPr>
          <p:nvPr>
            <p:ph type="subTitle" idx="1"/>
          </p:nvPr>
        </p:nvSpPr>
        <p:spPr>
          <a:xfrm>
            <a:off x="1371824" y="3886692"/>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6"/>
            <a:ext cx="7772177" cy="1361777"/>
          </a:xfrm>
          <a:prstGeom prst="rect">
            <a:avLst/>
          </a:prstGeom>
        </p:spPr>
        <p:txBody>
          <a:bodyPr vert="horz" lIns="67355" tIns="33677" rIns="67355" bIns="33677"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contenu 2"/>
          <p:cNvSpPr>
            <a:spLocks noGrp="1"/>
          </p:cNvSpPr>
          <p:nvPr>
            <p:ph sz="half" idx="1"/>
          </p:nvPr>
        </p:nvSpPr>
        <p:spPr>
          <a:xfrm>
            <a:off x="894090" y="894093"/>
            <a:ext cx="3625453" cy="507206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6702" y="894093"/>
            <a:ext cx="3625453" cy="507206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p>
            <a:r>
              <a:rPr lang="fr-FR" smtClean="0"/>
              <a:t>Cliquez et modifiez le titre</a:t>
            </a:r>
            <a:endParaRPr lang="fr-FR"/>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9" y="273518"/>
            <a:ext cx="3008189" cy="1161975"/>
          </a:xfrm>
          <a:prstGeom prst="rect">
            <a:avLst/>
          </a:prstGeom>
        </p:spPr>
        <p:txBody>
          <a:bodyPr vert="horz" lIns="67355" tIns="33677" rIns="67355" bIns="33677"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9"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9"/>
            <a:ext cx="5486178" cy="567035"/>
          </a:xfrm>
          <a:prstGeom prst="rect">
            <a:avLst/>
          </a:prstGeom>
        </p:spPr>
        <p:txBody>
          <a:bodyPr vert="horz" lIns="67355" tIns="33677" rIns="67355" bIns="33677"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274588"/>
            <a:ext cx="2057177" cy="5851178"/>
          </a:xfrm>
          <a:prstGeom prst="rect">
            <a:avLst/>
          </a:prstGeom>
        </p:spPr>
        <p:txBody>
          <a:bodyPr vert="eaVert" lIns="67355" tIns="33677" rIns="67355" bIns="33677"/>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274588"/>
            <a:ext cx="6064374" cy="5851178"/>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274588"/>
            <a:ext cx="2057177" cy="5691560"/>
          </a:xfrm>
          <a:prstGeom prst="rect">
            <a:avLst/>
          </a:prstGeom>
        </p:spPr>
        <p:txBody>
          <a:bodyPr vert="eaVert" lIns="67355" tIns="33677" rIns="67355" bIns="33677"/>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274588"/>
            <a:ext cx="6064374" cy="569156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7" y="213089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94"/>
            <a:ext cx="6400353" cy="1752451"/>
          </a:xfrm>
          <a:prstGeom prst="rect">
            <a:avLst/>
          </a:prstGeom>
        </p:spPr>
        <p:txBody>
          <a:bodyPr vert="horz" lIns="67355" tIns="33677" rIns="67355" bIns="33677"/>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a:xfrm>
            <a:off x="457670" y="1600647"/>
            <a:ext cx="8228707" cy="4525119"/>
          </a:xfrm>
          <a:prstGeom prst="rect">
            <a:avLst/>
          </a:prstGeom>
        </p:spPr>
        <p:txBody>
          <a:bodyPr vert="horz"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vert="horz" lIns="67355" tIns="33677" rIns="67355" bIns="33677"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670"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603"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0"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0" y="27352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vert="horz" lIns="67355" tIns="33677" rIns="67355" bIns="33677"/>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0" y="1435448"/>
            <a:ext cx="3008189" cy="469031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vert="horz" lIns="67355" tIns="33677" rIns="67355" bIns="33677"/>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9" y="213085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5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B049A0A8-ADA8-C941-A006-04205F69ECB0}" type="slidenum">
              <a:rPr lang="en-US"/>
              <a:pPr>
                <a:defRPr/>
              </a:pPr>
              <a:t>‹N°›</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70" y="1600647"/>
            <a:ext cx="8228707"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1600647"/>
            <a:ext cx="2057177" cy="477515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1600647"/>
            <a:ext cx="6064374" cy="4775150"/>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8" y="213089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9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46510" y="3367658"/>
            <a:ext cx="2009179" cy="349039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562845" y="3367658"/>
            <a:ext cx="2009179" cy="349039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1"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1" y="273522"/>
            <a:ext cx="3008189" cy="1161975"/>
          </a:xfrm>
        </p:spPr>
        <p:txBody>
          <a:bodyPr/>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1"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3A9D8112-6057-6D47-9DCA-A25F0DCCF615}" type="slidenum">
              <a:rPr lang="en-US"/>
              <a:pPr>
                <a:defRPr/>
              </a:pPr>
              <a:t>‹N°›</a:t>
            </a:fld>
            <a:endParaRPr lang="en-US" dirty="0"/>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3"/>
            <a:ext cx="5486178" cy="567035"/>
          </a:xfrm>
        </p:spPr>
        <p:txBody>
          <a:bodyPr/>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540646" y="0"/>
            <a:ext cx="1031379" cy="68580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46490" y="0"/>
            <a:ext cx="2986981" cy="6858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9" y="213089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9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90" y="1902024"/>
            <a:ext cx="1718965"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720206" y="1902024"/>
            <a:ext cx="1718965"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2"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27F663B0-DE1D-2E47-9EDE-F5E49BF443CD}" type="slidenum">
              <a:rPr lang="en-US"/>
              <a:pPr>
                <a:defRPr/>
              </a:pPr>
              <a:t>‹N°›</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2" y="27352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2"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68548"/>
            <a:ext cx="1839516" cy="5840016"/>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68548"/>
            <a:ext cx="5411391" cy="5840016"/>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80" y="213090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70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90" y="1902024"/>
            <a:ext cx="3625453"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6702" y="1902024"/>
            <a:ext cx="3625453"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3"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2CDB5A6A-92FC-C74D-BAE5-301EAF695610}" type="slidenum">
              <a:rPr lang="en-US"/>
              <a:pPr>
                <a:defRPr/>
              </a:pPr>
              <a:t>‹N°›</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3" y="27352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3"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68548"/>
            <a:ext cx="1839516" cy="5840016"/>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68548"/>
            <a:ext cx="5411391" cy="5840016"/>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81" y="2130903"/>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702"/>
            <a:ext cx="6400353" cy="1752451"/>
          </a:xfrm>
          <a:prstGeom prst="rect">
            <a:avLst/>
          </a:prstGeom>
        </p:spPr>
        <p:txBody>
          <a:bodyPr vert="horz" lIns="67355" tIns="33677" rIns="67355" bIns="33677"/>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a:xfrm>
            <a:off x="457674" y="1600647"/>
            <a:ext cx="8228707" cy="4525119"/>
          </a:xfrm>
          <a:prstGeom prst="rect">
            <a:avLst/>
          </a:prstGeom>
        </p:spPr>
        <p:txBody>
          <a:bodyPr vert="horz"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6"/>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vert="horz" lIns="67355" tIns="33677" rIns="67355" bIns="33677"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674"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607"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4"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2"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2"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2"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0"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0"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80E1F387-8970-FC4E-BAF0-A8DD74749166}" type="slidenum">
              <a:rPr lang="en-US"/>
              <a:pPr>
                <a:defRPr/>
              </a:pPr>
              <a:t>‹N°›</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4" y="273528"/>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vert="horz" lIns="67355" tIns="33677" rIns="67355" bIns="33677"/>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4" y="1435448"/>
            <a:ext cx="3008189" cy="469031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9"/>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vert="horz" lIns="67355" tIns="33677" rIns="67355" bIns="33677"/>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74" y="1600647"/>
            <a:ext cx="8228707"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1600647"/>
            <a:ext cx="2057177" cy="4525119"/>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1600647"/>
            <a:ext cx="6064374"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82" y="213090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704"/>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90" y="1902024"/>
            <a:ext cx="1718965"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720206" y="1902024"/>
            <a:ext cx="1718965"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06073446-B9C8-CE43-903C-32B1E4B2FDD2}" type="slidenum">
              <a:rPr lang="en-US"/>
              <a:pPr>
                <a:defRPr/>
              </a:pPr>
              <a:t>‹N°›</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5"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5" y="27353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5"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8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68548"/>
            <a:ext cx="1839516" cy="5840016"/>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68548"/>
            <a:ext cx="5411391" cy="5840016"/>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83" y="213090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70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6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D1E5B27-A463-204F-9CF6-F0236061AC74}" type="slidenum">
              <a:rPr lang="en-US"/>
              <a:pPr>
                <a:defRPr/>
              </a:pPr>
              <a:t>‹N°›</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46515" y="3367668"/>
            <a:ext cx="2009179" cy="349039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562850" y="3367668"/>
            <a:ext cx="2009179" cy="349039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6"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6" y="273532"/>
            <a:ext cx="3008189" cy="1161975"/>
          </a:xfrm>
        </p:spPr>
        <p:txBody>
          <a:bodyPr/>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6"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83"/>
            <a:ext cx="5486178" cy="567035"/>
          </a:xfrm>
        </p:spPr>
        <p:txBody>
          <a:bodyPr/>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540651" y="0"/>
            <a:ext cx="1031379" cy="68580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46490" y="0"/>
            <a:ext cx="2986981" cy="6858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36523064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99397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06"/>
            <a:ext cx="7772177" cy="1361777"/>
          </a:xfrm>
          <a:prstGeom prst="rect">
            <a:avLst/>
          </a:prstGeo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2" y="27348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2"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A8FB018A-BEFC-1843-A9A1-38EA8D7BFB35}" type="slidenum">
              <a:rPr lang="en-US"/>
              <a:pPr>
                <a:defRPr/>
              </a:pPr>
              <a:t>‹N°›</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7885768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271903073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88139067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103677029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377203745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318480216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39191132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308322957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CBBB8E-BD51-0C4F-85C8-99F5F355B67A}" type="datetimeFigureOut">
              <a:rPr lang="fr-FR" smtClean="0"/>
              <a:pPr/>
              <a:t>03/10/2014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pPr/>
              <a:t>‹N°›</a:t>
            </a:fld>
            <a:endParaRPr lang="fr-FR"/>
          </a:p>
        </p:txBody>
      </p:sp>
    </p:spTree>
    <p:extLst>
      <p:ext uri="{BB962C8B-B14F-4D97-AF65-F5344CB8AC3E}">
        <p14:creationId xmlns:p14="http://schemas.microsoft.com/office/powerpoint/2010/main" val="28086731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6" y="2130853"/>
            <a:ext cx="7773293" cy="1470049"/>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52"/>
            <a:ext cx="6400353" cy="1752451"/>
          </a:xfrm>
          <a:prstGeom prst="rect">
            <a:avLst/>
          </a:prstGeo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3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8FCFCDF6-3291-7448-916A-BDF5FBE95006}" type="slidenum">
              <a:rPr lang="en-US"/>
              <a:pPr>
                <a:defRPr/>
              </a:pPr>
              <a:t>‹N°›</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94086" y="0"/>
            <a:ext cx="7358062" cy="3473648"/>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894086" y="3537278"/>
            <a:ext cx="7358062" cy="3320727"/>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06"/>
            <a:ext cx="7772177" cy="1361777"/>
          </a:xfrm>
          <a:prstGeom prst="rect">
            <a:avLst/>
          </a:prstGeo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94086" y="0"/>
            <a:ext cx="7358062" cy="3473648"/>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88" y="3537278"/>
            <a:ext cx="3625453" cy="3320727"/>
          </a:xfrm>
          <a:prstGeom prst="rect">
            <a:avLst/>
          </a:prstGeo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6697" y="3537278"/>
            <a:ext cx="3625453" cy="3320727"/>
          </a:xfrm>
          <a:prstGeom prst="rect">
            <a:avLst/>
          </a:prstGeo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49" y="274588"/>
            <a:ext cx="8228707" cy="114300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49" y="1534791"/>
            <a:ext cx="4039567" cy="639589"/>
          </a:xfrm>
          <a:prstGeom prst="rect">
            <a:avLst/>
          </a:prstGeo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49" y="2174382"/>
            <a:ext cx="4039567" cy="3951387"/>
          </a:xfrm>
          <a:prstGeom prst="rect">
            <a:avLst/>
          </a:prstGeo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57" y="1534791"/>
            <a:ext cx="4041799" cy="639589"/>
          </a:xfrm>
          <a:prstGeom prst="rect">
            <a:avLst/>
          </a:prstGeo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57" y="2174382"/>
            <a:ext cx="4041799" cy="3951387"/>
          </a:xfrm>
          <a:prstGeom prst="rect">
            <a:avLst/>
          </a:prstGeo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94086" y="0"/>
            <a:ext cx="7358062" cy="3473648"/>
          </a:xfrm>
          <a:prstGeom prst="rect">
            <a:avLst/>
          </a:prstGeom>
        </p:spPr>
        <p:txBody>
          <a:bodyPr/>
          <a:lstStyle/>
          <a:p>
            <a:r>
              <a:rPr lang="fr-FR" smtClean="0"/>
              <a:t>Cliquez et modifiez le titre</a:t>
            </a:r>
            <a:endParaRPr lang="fr-FR"/>
          </a:p>
        </p:txBody>
      </p:sp>
    </p:spTree>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49" y="273478"/>
            <a:ext cx="3008189" cy="1161975"/>
          </a:xfrm>
          <a:prstGeom prst="rect">
            <a:avLst/>
          </a:prstGeom>
        </p:spPr>
        <p:txBody>
          <a:bodyPr/>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49" y="1435448"/>
            <a:ext cx="3008189" cy="4690318"/>
          </a:xfrm>
          <a:prstGeom prst="rect">
            <a:avLst/>
          </a:prstGeo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29"/>
            <a:ext cx="5486178" cy="567035"/>
          </a:xfrm>
          <a:prstGeom prst="rect">
            <a:avLst/>
          </a:prstGeom>
        </p:spPr>
        <p:txBody>
          <a:bodyPr/>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94086" y="0"/>
            <a:ext cx="7358062" cy="3473648"/>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6" y="3537278"/>
            <a:ext cx="7358062" cy="3320727"/>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0"/>
            <a:ext cx="1839516" cy="6858000"/>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7" y="0"/>
            <a:ext cx="5411391" cy="6858000"/>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BE7178C4-6F9C-1445-80F0-51B07ADDC16F}" type="slidenum">
              <a:rPr lang="en-US"/>
              <a:pPr>
                <a:defRPr/>
              </a:pPr>
              <a:t>‹N°›</a:t>
            </a:fld>
            <a:endParaRPr lang="en-US" dirty="0"/>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8" y="2130857"/>
            <a:ext cx="7773293" cy="1470049"/>
          </a:xfrm>
          <a:prstGeom prst="rect">
            <a:avLst/>
          </a:prstGeom>
        </p:spPr>
        <p:txBody>
          <a:bodyPr vert="horz" lIns="67355" tIns="33677" rIns="67355" bIns="33677"/>
          <a:lstStyle/>
          <a:p>
            <a:r>
              <a:rPr lang="fr-FR" smtClean="0"/>
              <a:t>Cliquez et modifiez le titre</a:t>
            </a:r>
            <a:endParaRPr lang="fr-FR"/>
          </a:p>
        </p:txBody>
      </p:sp>
      <p:sp>
        <p:nvSpPr>
          <p:cNvPr id="3" name="Sous-titre 2"/>
          <p:cNvSpPr>
            <a:spLocks noGrp="1"/>
          </p:cNvSpPr>
          <p:nvPr>
            <p:ph type="subTitle" idx="1"/>
          </p:nvPr>
        </p:nvSpPr>
        <p:spPr>
          <a:xfrm>
            <a:off x="1371824" y="3886656"/>
            <a:ext cx="6400353" cy="1752451"/>
          </a:xfrm>
          <a:prstGeom prst="rect">
            <a:avLst/>
          </a:prstGeom>
        </p:spPr>
        <p:txBody>
          <a:bodyPr vert="horz" lIns="67355" tIns="33677" rIns="67355" bIns="33677"/>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contenu 2"/>
          <p:cNvSpPr>
            <a:spLocks noGrp="1"/>
          </p:cNvSpPr>
          <p:nvPr>
            <p:ph idx="1"/>
          </p:nvPr>
        </p:nvSpPr>
        <p:spPr>
          <a:xfrm>
            <a:off x="457651" y="1600647"/>
            <a:ext cx="8228707" cy="4525119"/>
          </a:xfrm>
          <a:prstGeom prst="rect">
            <a:avLst/>
          </a:prstGeom>
        </p:spPr>
        <p:txBody>
          <a:bodyPr vert="horz"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0"/>
            <a:ext cx="7772177" cy="1361777"/>
          </a:xfrm>
          <a:prstGeom prst="rect">
            <a:avLst/>
          </a:prstGeom>
        </p:spPr>
        <p:txBody>
          <a:bodyPr vert="horz" lIns="67355" tIns="33677" rIns="67355" bIns="33677"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vert="horz" lIns="67355" tIns="33677" rIns="67355" bIns="33677"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contenu 2"/>
          <p:cNvSpPr>
            <a:spLocks noGrp="1"/>
          </p:cNvSpPr>
          <p:nvPr>
            <p:ph sz="half" idx="1"/>
          </p:nvPr>
        </p:nvSpPr>
        <p:spPr>
          <a:xfrm>
            <a:off x="457651"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84"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1" y="1534791"/>
            <a:ext cx="4039567"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1" y="2174382"/>
            <a:ext cx="4039567"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59" y="1534791"/>
            <a:ext cx="4041799"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59" y="2174382"/>
            <a:ext cx="4041799"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p>
            <a:r>
              <a:rPr lang="fr-FR" smtClean="0"/>
              <a:t>Cliquez et modifiez le titre</a:t>
            </a:r>
            <a:endParaRPr lang="fr-FR"/>
          </a:p>
        </p:txBody>
      </p:sp>
    </p:spTree>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1" y="273482"/>
            <a:ext cx="3008189" cy="1161975"/>
          </a:xfrm>
          <a:prstGeom prst="rect">
            <a:avLst/>
          </a:prstGeom>
        </p:spPr>
        <p:txBody>
          <a:bodyPr vert="horz" lIns="67355" tIns="33677" rIns="67355" bIns="33677"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vert="horz" lIns="67355" tIns="33677" rIns="67355" bIns="33677"/>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1" y="1435448"/>
            <a:ext cx="3008189" cy="469031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33"/>
            <a:ext cx="5486178" cy="567035"/>
          </a:xfrm>
          <a:prstGeom prst="rect">
            <a:avLst/>
          </a:prstGeom>
        </p:spPr>
        <p:txBody>
          <a:bodyPr vert="horz" lIns="67355" tIns="33677" rIns="67355" bIns="33677"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vert="horz" lIns="67355" tIns="33677" rIns="67355" bIns="33677"/>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651"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51" y="1600647"/>
            <a:ext cx="8228707"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299"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94F76A7A-0964-B443-B7F4-60877E01966B}" type="slidenum">
              <a:rPr lang="en-US"/>
              <a:pPr>
                <a:defRPr/>
              </a:pPr>
              <a:t>‹N°›</a:t>
            </a:fld>
            <a:endParaRPr lang="en-US" dirty="0"/>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274588"/>
            <a:ext cx="2057177" cy="5851178"/>
          </a:xfrm>
          <a:prstGeom prst="rect">
            <a:avLst/>
          </a:prstGeom>
        </p:spPr>
        <p:txBody>
          <a:bodyPr vert="eaVert" lIns="67355" tIns="33677" rIns="67355" bIns="33677"/>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274588"/>
            <a:ext cx="6064374" cy="5851178"/>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9" y="213085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5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B049A0A8-ADA8-C941-A006-04205F69ECB0}" type="slidenum">
              <a:rPr lang="en-US"/>
              <a:pPr>
                <a:defRPr/>
              </a:pPr>
              <a:t>‹N°›</a:t>
            </a:fld>
            <a:endParaRPr lang="en-US" dirty="0"/>
          </a:p>
        </p:txBody>
      </p:sp>
    </p:spTree>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3A9D8112-6057-6D47-9DCA-A25F0DCCF615}" type="slidenum">
              <a:rPr lang="en-US"/>
              <a:pPr>
                <a:defRPr/>
              </a:pPr>
              <a:t>‹N°›</a:t>
            </a:fld>
            <a:endParaRPr lang="en-US" dirty="0"/>
          </a:p>
        </p:txBody>
      </p:sp>
    </p:spTree>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27F663B0-DE1D-2E47-9EDE-F5E49BF443CD}" type="slidenum">
              <a:rPr lang="en-US"/>
              <a:pPr>
                <a:defRPr/>
              </a:pPr>
              <a:t>‹N°›</a:t>
            </a:fld>
            <a:endParaRPr lang="en-US" dirty="0"/>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2CDB5A6A-92FC-C74D-BAE5-301EAF695610}" type="slidenum">
              <a:rPr lang="en-US"/>
              <a:pPr>
                <a:defRPr/>
              </a:pPr>
              <a:t>‹N°›</a:t>
            </a:fld>
            <a:endParaRPr lang="en-US" dirty="0"/>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2"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2"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2"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0"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0"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80E1F387-8970-FC4E-BAF0-A8DD74749166}" type="slidenum">
              <a:rPr lang="en-US"/>
              <a:pPr>
                <a:defRPr/>
              </a:pPr>
              <a:t>‹N°›</a:t>
            </a:fld>
            <a:endParaRPr lang="en-US" dirty="0"/>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06073446-B9C8-CE43-903C-32B1E4B2FDD2}" type="slidenum">
              <a:rPr lang="en-US"/>
              <a:pPr>
                <a:defRPr/>
              </a:pPr>
              <a:t>‹N°›</a:t>
            </a:fld>
            <a:endParaRPr lang="en-US" dirty="0"/>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D1E5B27-A463-204F-9CF6-F0236061AC74}" type="slidenum">
              <a:rPr lang="en-US"/>
              <a:pPr>
                <a:defRPr/>
              </a:pPr>
              <a:t>‹N°›</a:t>
            </a:fld>
            <a:endParaRPr lang="en-US" dirty="0"/>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2" y="27348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2"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A8FB018A-BEFC-1843-A9A1-38EA8D7BFB35}" type="slidenum">
              <a:rPr lang="en-US"/>
              <a:pPr>
                <a:defRPr/>
              </a:pPr>
              <a:t>‹N°›</a:t>
            </a:fld>
            <a:endParaRPr lang="en-US" dirty="0"/>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3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8FCFCDF6-3291-7448-916A-BDF5FBE95006}" type="slidenum">
              <a:rPr lang="en-US"/>
              <a:pPr>
                <a:defRPr/>
              </a:pPr>
              <a:t>‹N°›</a:t>
            </a:fld>
            <a:endParaRPr lang="en-US" dirty="0"/>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0" y="213086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449F3114-FE02-F947-AA6B-41CB7D3FEDF7}" type="slidenum">
              <a:rPr lang="en-US"/>
              <a:pPr>
                <a:defRPr/>
              </a:pPr>
              <a:t>‹N°›</a:t>
            </a:fld>
            <a:endParaRPr lang="en-US" dirty="0"/>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BE7178C4-6F9C-1445-80F0-51B07ADDC16F}" type="slidenum">
              <a:rPr lang="en-US"/>
              <a:pPr>
                <a:defRPr/>
              </a:pPr>
              <a:t>‹N°›</a:t>
            </a:fld>
            <a:endParaRPr lang="en-US" dirty="0"/>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299"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94F76A7A-0964-B443-B7F4-60877E01966B}" type="slidenum">
              <a:rPr lang="en-US"/>
              <a:pPr>
                <a:defRPr/>
              </a:pPr>
              <a:t>‹N°›</a:t>
            </a:fld>
            <a:endParaRPr lang="en-US" dirty="0"/>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0" y="213086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449F3114-FE02-F947-AA6B-41CB7D3FEDF7}" type="slidenum">
              <a:rPr lang="en-US"/>
              <a:pPr>
                <a:defRPr/>
              </a:pPr>
              <a:t>‹N°›</a:t>
            </a:fld>
            <a:endParaRPr lang="en-US" dirty="0"/>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85DAC68-D920-E746-8132-F169A5C01EB5}" type="slidenum">
              <a:rPr lang="en-US"/>
              <a:pPr>
                <a:defRPr/>
              </a:pPr>
              <a:t>‹N°›</a:t>
            </a:fld>
            <a:endParaRPr lang="en-US" dirty="0"/>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6BE0F1A4-9AA1-2442-83F9-5832BDEA0C75}" type="slidenum">
              <a:rPr lang="en-US"/>
              <a:pPr>
                <a:defRPr/>
              </a:pPr>
              <a:t>‹N°›</a:t>
            </a:fld>
            <a:endParaRPr lang="en-US" dirty="0"/>
          </a:p>
        </p:txBody>
      </p:sp>
    </p:spTree>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0D19A614-D197-4F40-AAE1-EBDCAB2B1EFD}" type="slidenum">
              <a:rPr lang="en-US"/>
              <a:pPr>
                <a:defRPr/>
              </a:pPr>
              <a:t>‹N°›</a:t>
            </a:fld>
            <a:endParaRPr lang="en-US" dirty="0"/>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3"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B03F3D7D-BAFC-554A-A69E-3323712AAC90}" type="slidenum">
              <a:rPr lang="en-US"/>
              <a:pPr>
                <a:defRPr/>
              </a:pPr>
              <a:t>‹N°›</a:t>
            </a:fld>
            <a:endParaRPr lang="en-US" dirty="0"/>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CF46A113-A4D8-EC41-A1A8-E987206AC6A9}" type="slidenum">
              <a:rPr lang="en-US"/>
              <a:pPr>
                <a:defRPr/>
              </a:pPr>
              <a:t>‹N°›</a:t>
            </a:fld>
            <a:endParaRPr lang="en-US" dirty="0"/>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2D16067-D3B2-2943-AB66-82DE29731CB2}" type="slidenum">
              <a:rPr lang="en-US"/>
              <a:pPr>
                <a:defRPr/>
              </a:pPr>
              <a:t>‹N°›</a:t>
            </a:fld>
            <a:endParaRPr lang="en-US" dirty="0"/>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3" y="27348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3"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FE4F5B03-A982-D24D-A318-041FFE8C195E}" type="slidenum">
              <a:rPr lang="en-US"/>
              <a:pPr>
                <a:defRPr/>
              </a:pPr>
              <a:t>‹N°›</a:t>
            </a:fld>
            <a:endParaRPr lang="en-US" dirty="0"/>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85DAC68-D920-E746-8132-F169A5C01EB5}" type="slidenum">
              <a:rPr lang="en-US"/>
              <a:pPr>
                <a:defRPr/>
              </a:pPr>
              <a:t>‹N°›</a:t>
            </a:fld>
            <a:endParaRPr lang="en-US" dirty="0"/>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3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16DEBB75-BFD1-D74A-9573-D7D33ADC63C5}" type="slidenum">
              <a:rPr lang="en-US"/>
              <a:pPr>
                <a:defRPr/>
              </a:pPr>
              <a:t>‹N°›</a:t>
            </a:fld>
            <a:endParaRPr lang="en-US" dirty="0"/>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36CFD02-C833-0D49-9863-4C1658C0ABE6}" type="slidenum">
              <a:rPr lang="en-US"/>
              <a:pPr>
                <a:defRPr/>
              </a:pPr>
              <a:t>‹N°›</a:t>
            </a:fld>
            <a:endParaRPr lang="en-US" dirty="0"/>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0"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574B7A8-C8BD-9A4F-96F2-332D5254518A}" type="slidenum">
              <a:rPr lang="en-US"/>
              <a:pPr>
                <a:defRPr/>
              </a:pPr>
              <a:t>‹N°›</a:t>
            </a:fld>
            <a:endParaRPr lang="en-US" dirty="0"/>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1" y="2130863"/>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2"/>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7EE2C62-DBD8-6147-893C-6D01EE90252B}" type="slidenum">
              <a:rPr lang="en-US"/>
              <a:pPr>
                <a:defRPr/>
              </a:pPr>
              <a:t>‹N°›</a:t>
            </a:fld>
            <a:endParaRPr lang="en-US" dirty="0"/>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CA94987-CA45-8242-9C0E-B1A6C7CD318F}" type="slidenum">
              <a:rPr lang="en-US"/>
              <a:pPr>
                <a:defRPr/>
              </a:pPr>
              <a:t>‹N°›</a:t>
            </a:fld>
            <a:endParaRPr lang="en-US" dirty="0"/>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6"/>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33B6CA09-7873-B342-B59E-08386B2510AC}" type="slidenum">
              <a:rPr lang="en-US"/>
              <a:pPr>
                <a:defRPr/>
              </a:pPr>
              <a:t>‹N°›</a:t>
            </a:fld>
            <a:endParaRPr lang="en-US" dirty="0"/>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CC49E055-BAC6-E149-956C-2145C0BEF1A1}" type="slidenum">
              <a:rPr lang="en-US"/>
              <a:pPr>
                <a:defRPr/>
              </a:pPr>
              <a:t>‹N°›</a:t>
            </a:fld>
            <a:endParaRPr lang="en-US" dirty="0"/>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4"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E163A18A-3D31-8742-9560-4C5E1B089BEF}" type="slidenum">
              <a:rPr lang="en-US"/>
              <a:pPr>
                <a:defRPr/>
              </a:pPr>
              <a:t>‹N°›</a:t>
            </a:fld>
            <a:endParaRPr lang="en-US" dirty="0"/>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DE127450-F938-444B-A531-CB055B45EC11}" type="slidenum">
              <a:rPr lang="en-US"/>
              <a:pPr>
                <a:defRPr/>
              </a:pPr>
              <a:t>‹N°›</a:t>
            </a:fld>
            <a:endParaRPr lang="en-US" dirty="0"/>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1D85CC5-C8A7-D148-AF50-32710AB564B7}" type="slidenum">
              <a:rPr lang="en-US"/>
              <a:pPr>
                <a:defRPr/>
              </a:pPr>
              <a:t>‹N°›</a:t>
            </a:fld>
            <a:endParaRPr lang="en-US" dirty="0"/>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6BE0F1A4-9AA1-2442-83F9-5832BDEA0C75}" type="slidenum">
              <a:rPr lang="en-US"/>
              <a:pPr>
                <a:defRPr/>
              </a:pPr>
              <a:t>‹N°›</a:t>
            </a:fld>
            <a:endParaRPr lang="en-US" dirty="0"/>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4" y="273488"/>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4"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166CCFAA-F23C-264C-8D12-7F739AB20BD5}" type="slidenum">
              <a:rPr lang="en-US"/>
              <a:pPr>
                <a:defRPr/>
              </a:pPr>
              <a:t>‹N°›</a:t>
            </a:fld>
            <a:endParaRPr lang="en-US" dirty="0"/>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39"/>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F8685B6D-87C6-AB4A-8825-E89417CEB4E4}" type="slidenum">
              <a:rPr lang="en-US"/>
              <a:pPr>
                <a:defRPr/>
              </a:pPr>
              <a:t>‹N°›</a:t>
            </a:fld>
            <a:endParaRPr lang="en-US" dirty="0"/>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7F3F72C1-FC6E-D243-94D9-C75A0DBCEDEC}" type="slidenum">
              <a:rPr lang="en-US"/>
              <a:pPr>
                <a:defRPr/>
              </a:pPr>
              <a:t>‹N°›</a:t>
            </a:fld>
            <a:endParaRPr lang="en-US" dirty="0"/>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1"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BFB1BB7-84AC-894F-BB4C-1DF3532508A1}" type="slidenum">
              <a:rPr lang="en-US"/>
              <a:pPr>
                <a:defRPr/>
              </a:pPr>
              <a:t>‹N°›</a:t>
            </a:fld>
            <a:endParaRPr lang="en-US" dirty="0"/>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2" y="213086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4"/>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5B6EE5CA-B2FB-1843-B6BF-ADA3FBB86BB2}" type="slidenum">
              <a:rPr lang="en-US"/>
              <a:pPr>
                <a:defRPr/>
              </a:pPr>
              <a:t>‹N°›</a:t>
            </a:fld>
            <a:endParaRPr lang="en-US" dirty="0"/>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FB54209-7C81-8643-BA12-28DA6297B0C4}" type="slidenum">
              <a:rPr lang="en-US"/>
              <a:pPr>
                <a:defRPr/>
              </a:pPr>
              <a:t>‹N°›</a:t>
            </a:fld>
            <a:endParaRPr lang="en-US" dirty="0"/>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A4FA4696-0831-7648-99CE-218DD4EB58E9}" type="slidenum">
              <a:rPr lang="en-US"/>
              <a:pPr>
                <a:defRPr/>
              </a:pPr>
              <a:t>‹N°›</a:t>
            </a:fld>
            <a:endParaRPr lang="en-US" dirty="0"/>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DBF95E74-80C6-E84F-A662-03746AC725B2}" type="slidenum">
              <a:rPr lang="en-US"/>
              <a:pPr>
                <a:defRPr/>
              </a:pPr>
              <a:t>‹N°›</a:t>
            </a:fld>
            <a:endParaRPr lang="en-US" dirty="0"/>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5"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6FD60394-7D3F-2740-BF5F-16C86F2CA827}" type="slidenum">
              <a:rPr lang="en-US"/>
              <a:pPr>
                <a:defRPr/>
              </a:pPr>
              <a:t>‹N°›</a:t>
            </a:fld>
            <a:endParaRPr lang="en-US" dirty="0"/>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9B0BDD7A-D8CF-5C41-A3E8-F49BC94A0E58}" type="slidenum">
              <a:rPr lang="en-US"/>
              <a:pPr>
                <a:defRPr/>
              </a:pPr>
              <a:t>‹N°›</a:t>
            </a:fld>
            <a:endParaRPr lang="en-US" dirty="0"/>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0D19A614-D197-4F40-AAE1-EBDCAB2B1EFD}" type="slidenum">
              <a:rPr lang="en-US"/>
              <a:pPr>
                <a:defRPr/>
              </a:pPr>
              <a:t>‹N°›</a:t>
            </a:fld>
            <a:endParaRPr lang="en-US" dirty="0"/>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BC32AA8-3B79-584C-834D-C7224EC72EF0}" type="slidenum">
              <a:rPr lang="en-US"/>
              <a:pPr>
                <a:defRPr/>
              </a:pPr>
              <a:t>‹N°›</a:t>
            </a:fld>
            <a:endParaRPr lang="en-US" dirty="0"/>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5" y="27349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5"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CAB208E8-E55A-1D44-B4AC-4D2189CD390D}" type="slidenum">
              <a:rPr lang="en-US"/>
              <a:pPr>
                <a:defRPr/>
              </a:pPr>
              <a:t>‹N°›</a:t>
            </a:fld>
            <a:endParaRPr lang="en-US" dirty="0"/>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904D7407-1CBD-BA46-A4B5-AEF87BDD2F4B}" type="slidenum">
              <a:rPr lang="en-US"/>
              <a:pPr>
                <a:defRPr/>
              </a:pPr>
              <a:t>‹N°›</a:t>
            </a:fld>
            <a:endParaRPr lang="en-US" dirty="0"/>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74C583A-54E9-154E-ABFE-E3DECAF3C028}" type="slidenum">
              <a:rPr lang="en-US"/>
              <a:pPr>
                <a:defRPr/>
              </a:pPr>
              <a:t>‹N°›</a:t>
            </a:fld>
            <a:endParaRPr lang="en-US" dirty="0"/>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2"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14015E5-5E48-FA40-BA96-3B1E9DBBC50B}" type="slidenum">
              <a:rPr lang="en-US"/>
              <a:pPr>
                <a:defRPr/>
              </a:pPr>
              <a:t>‹N°›</a:t>
            </a:fld>
            <a:endParaRPr lang="en-US" dirty="0"/>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3" y="213086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9E2740C-45DF-3A44-A23E-0F450D63A01B}" type="slidenum">
              <a:rPr lang="en-US"/>
              <a:pPr>
                <a:defRPr/>
              </a:pPr>
              <a:t>‹N°›</a:t>
            </a:fld>
            <a:endParaRPr lang="en-US" dirty="0"/>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232F6BD-DEE9-CA4D-921E-24D1D4668BCE}" type="slidenum">
              <a:rPr lang="en-US"/>
              <a:pPr>
                <a:defRPr/>
              </a:pPr>
              <a:t>‹N°›</a:t>
            </a:fld>
            <a:endParaRPr lang="en-US" dirty="0"/>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5AEB6501-084E-174F-AD82-40C5913ABFC6}" type="slidenum">
              <a:rPr lang="en-US"/>
              <a:pPr>
                <a:defRPr/>
              </a:pPr>
              <a:t>‹N°›</a:t>
            </a:fld>
            <a:endParaRPr lang="en-US" dirty="0"/>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F7015F83-8098-9241-8216-FABC88A638D5}" type="slidenum">
              <a:rPr lang="en-US"/>
              <a:pPr>
                <a:defRPr/>
              </a:pPr>
              <a:t>‹N°›</a:t>
            </a:fld>
            <a:endParaRPr lang="en-US" dirty="0"/>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6"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26D404AE-AA6F-4946-9547-91AD9E8B07ED}" type="slidenum">
              <a:rPr lang="en-US"/>
              <a:pPr>
                <a:defRPr/>
              </a:pPr>
              <a:t>‹N°›</a:t>
            </a:fld>
            <a:endParaRPr lang="en-US" dirty="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3"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B03F3D7D-BAFC-554A-A69E-3323712AAC90}" type="slidenum">
              <a:rPr lang="en-US"/>
              <a:pPr>
                <a:defRPr/>
              </a:pPr>
              <a:t>‹N°›</a:t>
            </a:fld>
            <a:endParaRPr lang="en-US" dirty="0"/>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BA52B389-6632-5E4B-9D98-B054F06EA58B}" type="slidenum">
              <a:rPr lang="en-US"/>
              <a:pPr>
                <a:defRPr/>
              </a:pPr>
              <a:t>‹N°›</a:t>
            </a:fld>
            <a:endParaRPr lang="en-US" dirty="0"/>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166782F-8C77-A04D-AC24-CD92B076FB88}" type="slidenum">
              <a:rPr lang="en-US"/>
              <a:pPr>
                <a:defRPr/>
              </a:pPr>
              <a:t>‹N°›</a:t>
            </a:fld>
            <a:endParaRPr lang="en-US" dirty="0"/>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6" y="273492"/>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6"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B8CC2810-A02C-C848-9868-11793AEFD370}" type="slidenum">
              <a:rPr lang="en-US"/>
              <a:pPr>
                <a:defRPr/>
              </a:pPr>
              <a:t>‹N°›</a:t>
            </a:fld>
            <a:endParaRPr lang="en-US" dirty="0"/>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3"/>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A74402DB-E353-134E-906F-3BB61FFD78B7}" type="slidenum">
              <a:rPr lang="en-US"/>
              <a:pPr>
                <a:defRPr/>
              </a:pPr>
              <a:t>‹N°›</a:t>
            </a:fld>
            <a:endParaRPr lang="en-US" dirty="0"/>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CC5892B-769F-5242-B1C8-EA357E88E539}" type="slidenum">
              <a:rPr lang="en-US"/>
              <a:pPr>
                <a:defRPr/>
              </a:pPr>
              <a:t>‹N°›</a:t>
            </a:fld>
            <a:endParaRPr lang="en-US" dirty="0"/>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3"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6C6DD27-6BCC-FA4E-983B-598D44F506DB}" type="slidenum">
              <a:rPr lang="en-US"/>
              <a:pPr>
                <a:defRPr/>
              </a:pPr>
              <a:t>‹N°›</a:t>
            </a:fld>
            <a:endParaRPr lang="en-US" dirty="0"/>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4" y="213086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5F83699-254F-3648-8DB1-335DDAA7E604}" type="slidenum">
              <a:rPr lang="en-US"/>
              <a:pPr>
                <a:defRPr/>
              </a:pPr>
              <a:t>‹N°›</a:t>
            </a:fld>
            <a:endParaRPr lang="en-US" dirty="0"/>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CC5A236-C83F-F444-A048-FCC30AA35093}" type="slidenum">
              <a:rPr lang="en-US"/>
              <a:pPr>
                <a:defRPr/>
              </a:pPr>
              <a:t>‹N°›</a:t>
            </a:fld>
            <a:endParaRPr lang="en-US" dirty="0"/>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E08A8C02-A361-A146-964A-99CB44398CF0}" type="slidenum">
              <a:rPr lang="en-US"/>
              <a:pPr>
                <a:defRPr/>
              </a:pPr>
              <a:t>‹N°›</a:t>
            </a:fld>
            <a:endParaRPr lang="en-US" dirty="0"/>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EB958FA2-3B19-0448-8166-110CA4571968}" type="slidenum">
              <a:rPr lang="en-US"/>
              <a:pPr>
                <a:defRPr/>
              </a:pPr>
              <a:t>‹N°›</a:t>
            </a:fld>
            <a:endParaRPr lang="en-US" dirty="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CF46A113-A4D8-EC41-A1A8-E987206AC6A9}" type="slidenum">
              <a:rPr lang="en-US"/>
              <a:pPr>
                <a:defRPr/>
              </a:pPr>
              <a:t>‹N°›</a:t>
            </a:fld>
            <a:endParaRPr lang="en-US" dirty="0"/>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7"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8C00385F-6067-B542-B42F-0E3F8C4ADE04}" type="slidenum">
              <a:rPr lang="en-US"/>
              <a:pPr>
                <a:defRPr/>
              </a:pPr>
              <a:t>‹N°›</a:t>
            </a:fld>
            <a:endParaRPr lang="en-US" dirty="0"/>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63B44044-FA8C-C441-BF05-D333E5813BD8}" type="slidenum">
              <a:rPr lang="en-US"/>
              <a:pPr>
                <a:defRPr/>
              </a:pPr>
              <a:t>‹N°›</a:t>
            </a:fld>
            <a:endParaRPr lang="en-US" dirty="0"/>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B6CEEEE-9A2D-6B42-A593-597477FF06CF}" type="slidenum">
              <a:rPr lang="en-US"/>
              <a:pPr>
                <a:defRPr/>
              </a:pPr>
              <a:t>‹N°›</a:t>
            </a:fld>
            <a:endParaRPr lang="en-US" dirty="0"/>
          </a:p>
        </p:txBody>
      </p:sp>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7" y="27349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7"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DC594344-76F4-D145-A231-651563658439}" type="slidenum">
              <a:rPr lang="en-US"/>
              <a:pPr>
                <a:defRPr/>
              </a:pPr>
              <a:t>‹N°›</a:t>
            </a:fld>
            <a:endParaRPr lang="en-US" dirty="0"/>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712E5CF2-780C-B340-84AE-640990799BB1}" type="slidenum">
              <a:rPr lang="en-US"/>
              <a:pPr>
                <a:defRPr/>
              </a:pPr>
              <a:t>‹N°›</a:t>
            </a:fld>
            <a:endParaRPr lang="en-US" dirty="0"/>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D51CCEE-FE5B-EF40-8A37-F1F41DFF0C54}" type="slidenum">
              <a:rPr lang="en-US"/>
              <a:pPr>
                <a:defRPr/>
              </a:pPr>
              <a:t>‹N°›</a:t>
            </a:fld>
            <a:endParaRPr lang="en-US" dirty="0"/>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4"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45ACA0D0-FC7A-8E4D-BF89-8D19096F4E47}" type="slidenum">
              <a:rPr lang="en-US"/>
              <a:pPr>
                <a:defRPr/>
              </a:pPr>
              <a:t>‹N°›</a:t>
            </a:fld>
            <a:endParaRPr lang="en-US" dirty="0"/>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5" y="213087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01ADC70B-7697-D740-BC37-8C4D7A620E50}" type="slidenum">
              <a:rPr lang="en-US"/>
              <a:pPr>
                <a:defRPr/>
              </a:pPr>
              <a:t>‹N°›</a:t>
            </a:fld>
            <a:endParaRPr lang="en-US" dirty="0"/>
          </a:p>
        </p:txBody>
      </p:sp>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2C3A2312-4D62-ED4D-885E-FA153F35677A}" type="slidenum">
              <a:rPr lang="en-US"/>
              <a:pPr>
                <a:defRPr/>
              </a:pPr>
              <a:t>‹N°›</a:t>
            </a:fld>
            <a:endParaRPr lang="en-US" dirty="0"/>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D4B1333D-8443-8141-B51C-F184ECB4C5D1}" type="slidenum">
              <a:rPr lang="en-US"/>
              <a:pPr>
                <a:defRPr/>
              </a:pPr>
              <a:t>‹N°›</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94086" y="0"/>
            <a:ext cx="7358062" cy="3473648"/>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88" y="3537278"/>
            <a:ext cx="3625453" cy="3320727"/>
          </a:xfrm>
          <a:prstGeom prst="rect">
            <a:avLst/>
          </a:prstGeo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6697" y="3537278"/>
            <a:ext cx="3625453" cy="3320727"/>
          </a:xfrm>
          <a:prstGeom prst="rect">
            <a:avLst/>
          </a:prstGeo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2D16067-D3B2-2943-AB66-82DE29731CB2}" type="slidenum">
              <a:rPr lang="en-US"/>
              <a:pPr>
                <a:defRPr/>
              </a:pPr>
              <a:t>‹N°›</a:t>
            </a:fld>
            <a:endParaRPr lang="en-US" dirty="0"/>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D00C6F61-2A0E-5847-B089-6C8509DDACCC}" type="slidenum">
              <a:rPr lang="en-US"/>
              <a:pPr>
                <a:defRPr/>
              </a:pPr>
              <a:t>‹N°›</a:t>
            </a:fld>
            <a:endParaRPr lang="en-US" dirty="0"/>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8"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83678DF7-4AB8-FB45-A172-2CA2F9B23EEE}" type="slidenum">
              <a:rPr lang="en-US"/>
              <a:pPr>
                <a:defRPr/>
              </a:pPr>
              <a:t>‹N°›</a:t>
            </a:fld>
            <a:endParaRPr lang="en-US" dirty="0"/>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E2FA88C6-C715-BC44-A69E-B4A4BF1BD81A}" type="slidenum">
              <a:rPr lang="en-US"/>
              <a:pPr>
                <a:defRPr/>
              </a:pPr>
              <a:t>‹N°›</a:t>
            </a:fld>
            <a:endParaRPr lang="en-US" dirty="0"/>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76C782F-45AC-9446-98C5-8247C045044C}" type="slidenum">
              <a:rPr lang="en-US"/>
              <a:pPr>
                <a:defRPr/>
              </a:pPr>
              <a:t>‹N°›</a:t>
            </a:fld>
            <a:endParaRPr lang="en-US" dirty="0"/>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8" y="27349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8"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3D2C8533-D437-7348-80E3-4847566A9A95}" type="slidenum">
              <a:rPr lang="en-US"/>
              <a:pPr>
                <a:defRPr/>
              </a:pPr>
              <a:t>‹N°›</a:t>
            </a:fld>
            <a:endParaRPr lang="en-US" dirty="0"/>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5714F3AA-D097-E743-A226-F6F0B0001457}" type="slidenum">
              <a:rPr lang="en-US"/>
              <a:pPr>
                <a:defRPr/>
              </a:pPr>
              <a:t>‹N°›</a:t>
            </a:fld>
            <a:endParaRPr lang="en-US" dirty="0"/>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B1AD179D-96F7-EA44-A0A6-E8FE579C4395}" type="slidenum">
              <a:rPr lang="en-US"/>
              <a:pPr>
                <a:defRPr/>
              </a:pPr>
              <a:t>‹N°›</a:t>
            </a:fld>
            <a:endParaRPr lang="en-US" dirty="0"/>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5"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8CB8648-4C2C-4D4A-B9FC-233DF823869B}" type="slidenum">
              <a:rPr lang="en-US"/>
              <a:pPr>
                <a:defRPr/>
              </a:pPr>
              <a:t>‹N°›</a:t>
            </a:fld>
            <a:endParaRPr lang="en-US" dirty="0"/>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6" y="2130873"/>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2"/>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93C633A3-8C0A-4A44-84F9-FCA19C7F9956}" type="slidenum">
              <a:rPr lang="en-US"/>
              <a:pPr>
                <a:defRPr/>
              </a:pPr>
              <a:t>‹N°›</a:t>
            </a:fld>
            <a:endParaRPr lang="en-US" dirty="0"/>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A52B4C5B-07A2-DE4B-A966-794C0C8FD594}" type="slidenum">
              <a:rPr lang="en-US"/>
              <a:pPr>
                <a:defRPr/>
              </a:pPr>
              <a:t>‹N°›</a:t>
            </a:fld>
            <a:endParaRPr 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3" y="27348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3"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FE4F5B03-A982-D24D-A318-041FFE8C195E}" type="slidenum">
              <a:rPr lang="en-US"/>
              <a:pPr>
                <a:defRPr/>
              </a:pPr>
              <a:t>‹N°›</a:t>
            </a:fld>
            <a:endParaRPr lang="en-US" dirty="0"/>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6"/>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768E3038-B61D-1A45-A2D5-B5062587B7E1}" type="slidenum">
              <a:rPr lang="en-US"/>
              <a:pPr>
                <a:defRPr/>
              </a:pPr>
              <a:t>‹N°›</a:t>
            </a:fld>
            <a:endParaRPr lang="en-US" dirty="0"/>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397A39CA-9AF3-8A49-94E6-6E4A2A952121}" type="slidenum">
              <a:rPr lang="en-US"/>
              <a:pPr>
                <a:defRPr/>
              </a:pPr>
              <a:t>‹N°›</a:t>
            </a:fld>
            <a:endParaRPr lang="en-US" dirty="0"/>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9"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0A6933D6-24AB-274B-B79C-9BCDC4A83D7E}" type="slidenum">
              <a:rPr lang="en-US"/>
              <a:pPr>
                <a:defRPr/>
              </a:pPr>
              <a:t>‹N°›</a:t>
            </a:fld>
            <a:endParaRPr lang="en-US" dirty="0"/>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E38CCD59-F321-0841-A3A3-13F406B01571}" type="slidenum">
              <a:rPr lang="en-US"/>
              <a:pPr>
                <a:defRPr/>
              </a:pPr>
              <a:t>‹N°›</a:t>
            </a:fld>
            <a:endParaRPr lang="en-US" dirty="0"/>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C6E02C38-4CD6-5447-9A89-CA57C83EE0A9}" type="slidenum">
              <a:rPr lang="en-US"/>
              <a:pPr>
                <a:defRPr/>
              </a:pPr>
              <a:t>‹N°›</a:t>
            </a:fld>
            <a:endParaRPr lang="en-US" dirty="0"/>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9" y="273498"/>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9"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FD019365-1AE3-DD43-A42C-81B27D05A60D}" type="slidenum">
              <a:rPr lang="en-US"/>
              <a:pPr>
                <a:defRPr/>
              </a:pPr>
              <a:t>‹N°›</a:t>
            </a:fld>
            <a:endParaRPr lang="en-US" dirty="0"/>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9"/>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7C198857-A666-4C4F-800A-8F58F16C0EC8}" type="slidenum">
              <a:rPr lang="en-US"/>
              <a:pPr>
                <a:defRPr/>
              </a:pPr>
              <a:t>‹N°›</a:t>
            </a:fld>
            <a:endParaRPr lang="en-US" dirty="0"/>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63D89E9-72BB-F340-B075-99649D0A5E0B}" type="slidenum">
              <a:rPr lang="en-US"/>
              <a:pPr>
                <a:defRPr/>
              </a:pPr>
              <a:t>‹N°›</a:t>
            </a:fld>
            <a:endParaRPr lang="en-US" dirty="0"/>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6"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0BC53EDD-30FA-EE4C-BE8D-2E3C873FE36D}" type="slidenum">
              <a:rPr lang="en-US"/>
              <a:pPr>
                <a:defRPr/>
              </a:pPr>
              <a:t>‹N°›</a:t>
            </a:fld>
            <a:endParaRPr lang="en-US" dirty="0"/>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7" y="213087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4"/>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0760E58E-80F6-8549-8F5A-9C8AF0CE39B8}" type="slidenum">
              <a:rPr lang="en-US"/>
              <a:pPr>
                <a:defRPr/>
              </a:pPr>
              <a:t>‹N°›</a:t>
            </a:fld>
            <a:endParaRPr lang="en-US"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3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16DEBB75-BFD1-D74A-9573-D7D33ADC63C5}" type="slidenum">
              <a:rPr lang="en-US"/>
              <a:pPr>
                <a:defRPr/>
              </a:pPr>
              <a:t>‹N°›</a:t>
            </a:fld>
            <a:endParaRPr lang="en-US" dirty="0"/>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1716BF4-3208-BF47-AE8E-9D13BDC03D63}" type="slidenum">
              <a:rPr lang="en-US"/>
              <a:pPr>
                <a:defRPr/>
              </a:pPr>
              <a:t>‹N°›</a:t>
            </a:fld>
            <a:endParaRPr lang="en-US" dirty="0"/>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E6324C13-C8E2-534B-BA08-02B79088AA66}" type="slidenum">
              <a:rPr lang="en-US"/>
              <a:pPr>
                <a:defRPr/>
              </a:pPr>
              <a:t>‹N°›</a:t>
            </a:fld>
            <a:endParaRPr lang="en-US" dirty="0"/>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E8575CF5-D1E3-9A41-BDED-F2074A7CBC87}" type="slidenum">
              <a:rPr lang="en-US"/>
              <a:pPr>
                <a:defRPr/>
              </a:pPr>
              <a:t>‹N°›</a:t>
            </a:fld>
            <a:endParaRPr lang="en-US" dirty="0"/>
          </a:p>
        </p:txBody>
      </p:sp>
    </p:spTree>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0"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DBFF60E5-08B5-9B46-87B0-88078E017842}" type="slidenum">
              <a:rPr lang="en-US"/>
              <a:pPr>
                <a:defRPr/>
              </a:pPr>
              <a:t>‹N°›</a:t>
            </a:fld>
            <a:endParaRPr lang="en-US" dirty="0"/>
          </a:p>
        </p:txBody>
      </p:sp>
    </p:spTree>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2980361D-5726-5745-BA7F-47570F4856E4}" type="slidenum">
              <a:rPr lang="en-US"/>
              <a:pPr>
                <a:defRPr/>
              </a:pPr>
              <a:t>‹N°›</a:t>
            </a:fld>
            <a:endParaRPr lang="en-US" dirty="0"/>
          </a:p>
        </p:txBody>
      </p:sp>
    </p:spTree>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575DF85-A19A-354B-909E-02355608E8E6}" type="slidenum">
              <a:rPr lang="en-US"/>
              <a:pPr>
                <a:defRPr/>
              </a:pPr>
              <a:t>‹N°›</a:t>
            </a:fld>
            <a:endParaRPr lang="en-US" dirty="0"/>
          </a:p>
        </p:txBody>
      </p:sp>
    </p:spTree>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0" y="27350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0"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971F8B26-4D56-584B-9AA9-7FA9EDD91ED8}" type="slidenum">
              <a:rPr lang="en-US"/>
              <a:pPr>
                <a:defRPr/>
              </a:pPr>
              <a:t>‹N°›</a:t>
            </a:fld>
            <a:endParaRPr lang="en-US" dirty="0"/>
          </a:p>
        </p:txBody>
      </p:sp>
    </p:spTree>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05DCAF78-D829-9040-AEC0-4A0DD0080666}" type="slidenum">
              <a:rPr lang="en-US"/>
              <a:pPr>
                <a:defRPr/>
              </a:pPr>
              <a:t>‹N°›</a:t>
            </a:fld>
            <a:endParaRPr lang="en-US" dirty="0"/>
          </a:p>
        </p:txBody>
      </p:sp>
    </p:spTree>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9CF381D2-9253-A64D-B821-2E00EC25CB29}" type="slidenum">
              <a:rPr lang="en-US"/>
              <a:pPr>
                <a:defRPr/>
              </a:pPr>
              <a:t>‹N°›</a:t>
            </a:fld>
            <a:endParaRPr lang="en-US" dirty="0"/>
          </a:p>
        </p:txBody>
      </p:sp>
    </p:spTree>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7"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2E68149C-BCBC-584C-8777-C58B4EED577C}" type="slidenum">
              <a:rPr lang="en-US"/>
              <a:pPr>
                <a:defRPr/>
              </a:pPr>
              <a:t>‹N°›</a:t>
            </a:fld>
            <a:endParaRPr lang="en-US" dirty="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36CFD02-C833-0D49-9863-4C1658C0ABE6}" type="slidenum">
              <a:rPr lang="en-US"/>
              <a:pPr>
                <a:defRPr/>
              </a:pPr>
              <a:t>‹N°›</a:t>
            </a:fld>
            <a:endParaRPr lang="en-US" dirty="0"/>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8" y="213087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2AA4C18-D172-094A-8DB3-38243DAABADB}" type="slidenum">
              <a:rPr lang="en-US"/>
              <a:pPr>
                <a:defRPr/>
              </a:pPr>
              <a:t>‹N°›</a:t>
            </a:fld>
            <a:endParaRPr lang="en-US" dirty="0"/>
          </a:p>
        </p:txBody>
      </p:sp>
    </p:spTree>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72CF82A7-7440-9641-97F4-DAFDA67C33E7}" type="slidenum">
              <a:rPr lang="en-US"/>
              <a:pPr>
                <a:defRPr/>
              </a:pPr>
              <a:t>‹N°›</a:t>
            </a:fld>
            <a:endParaRPr lang="en-US" dirty="0"/>
          </a:p>
        </p:txBody>
      </p:sp>
    </p:spTree>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311A0680-8197-A84A-9275-9D4C38796293}" type="slidenum">
              <a:rPr lang="en-US"/>
              <a:pPr>
                <a:defRPr/>
              </a:pPr>
              <a:t>‹N°›</a:t>
            </a:fld>
            <a:endParaRPr lang="en-US" dirty="0"/>
          </a:p>
        </p:txBody>
      </p:sp>
    </p:spTree>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1C0225B0-3701-1B45-B7BD-88477CC74ECD}" type="slidenum">
              <a:rPr lang="en-US"/>
              <a:pPr>
                <a:defRPr/>
              </a:pPr>
              <a:t>‹N°›</a:t>
            </a:fld>
            <a:endParaRPr lang="en-US" dirty="0"/>
          </a:p>
        </p:txBody>
      </p:sp>
    </p:spTree>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1"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864FCFAD-2D0B-3F46-89C3-7B832AA9131F}" type="slidenum">
              <a:rPr lang="en-US"/>
              <a:pPr>
                <a:defRPr/>
              </a:pPr>
              <a:t>‹N°›</a:t>
            </a:fld>
            <a:endParaRPr lang="en-US" dirty="0"/>
          </a:p>
        </p:txBody>
      </p:sp>
    </p:spTree>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D03AC428-682E-224C-B16F-360D4EE73D6D}" type="slidenum">
              <a:rPr lang="en-US"/>
              <a:pPr>
                <a:defRPr/>
              </a:pPr>
              <a:t>‹N°›</a:t>
            </a:fld>
            <a:endParaRPr lang="en-US" dirty="0"/>
          </a:p>
        </p:txBody>
      </p:sp>
    </p:spTree>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768F16E-BED8-9F46-B21A-ABC34978C098}" type="slidenum">
              <a:rPr lang="en-US"/>
              <a:pPr>
                <a:defRPr/>
              </a:pPr>
              <a:t>‹N°›</a:t>
            </a:fld>
            <a:endParaRPr lang="en-US" dirty="0"/>
          </a:p>
        </p:txBody>
      </p:sp>
    </p:spTree>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1" y="273502"/>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1"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C242C2B9-2E22-A247-A504-79435547F577}" type="slidenum">
              <a:rPr lang="en-US"/>
              <a:pPr>
                <a:defRPr/>
              </a:pPr>
              <a:t>‹N°›</a:t>
            </a:fld>
            <a:endParaRPr lang="en-US" dirty="0"/>
          </a:p>
        </p:txBody>
      </p:sp>
    </p:spTree>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3"/>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A54494E2-0D06-AC46-BA36-117EC6EC6861}" type="slidenum">
              <a:rPr lang="en-US"/>
              <a:pPr>
                <a:defRPr/>
              </a:pPr>
              <a:t>‹N°›</a:t>
            </a:fld>
            <a:endParaRPr lang="en-US" dirty="0"/>
          </a:p>
        </p:txBody>
      </p:sp>
    </p:spTree>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D645E27-E65A-8F47-9F59-1765C43FD679}" type="slidenum">
              <a:rPr lang="en-US"/>
              <a:pPr>
                <a:defRPr/>
              </a:pPr>
              <a:t>‹N°›</a:t>
            </a:fld>
            <a:endParaRPr 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0"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574B7A8-C8BD-9A4F-96F2-332D5254518A}" type="slidenum">
              <a:rPr lang="en-US"/>
              <a:pPr>
                <a:defRPr/>
              </a:pPr>
              <a:t>‹N°›</a:t>
            </a:fld>
            <a:endParaRPr lang="en-US" dirty="0"/>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8"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9CF9C6DE-E55E-7745-9B5E-C542EF1604D3}" type="slidenum">
              <a:rPr lang="en-US"/>
              <a:pPr>
                <a:defRPr/>
              </a:pPr>
              <a:t>‹N°›</a:t>
            </a:fld>
            <a:endParaRPr lang="en-US" dirty="0"/>
          </a:p>
        </p:txBody>
      </p:sp>
    </p:spTree>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9" y="213087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53E7A07-D241-714B-AC8A-E5E09BB43E9D}" type="slidenum">
              <a:rPr lang="en-US"/>
              <a:pPr>
                <a:defRPr/>
              </a:pPr>
              <a:t>‹N°›</a:t>
            </a:fld>
            <a:endParaRPr lang="en-US" dirty="0"/>
          </a:p>
        </p:txBody>
      </p:sp>
    </p:spTree>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3F10710E-C4E0-9841-B3BC-9E04D4DB2949}" type="slidenum">
              <a:rPr lang="en-US"/>
              <a:pPr>
                <a:defRPr/>
              </a:pPr>
              <a:t>‹N°›</a:t>
            </a:fld>
            <a:endParaRPr lang="en-US" dirty="0"/>
          </a:p>
        </p:txBody>
      </p:sp>
    </p:spTree>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C5F94AE9-B528-0940-AACA-87B588D18225}" type="slidenum">
              <a:rPr lang="en-US"/>
              <a:pPr>
                <a:defRPr/>
              </a:pPr>
              <a:t>‹N°›</a:t>
            </a:fld>
            <a:endParaRPr lang="en-US" dirty="0"/>
          </a:p>
        </p:txBody>
      </p:sp>
    </p:spTree>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358921A8-9A4C-5745-9585-6F9711064D55}" type="slidenum">
              <a:rPr lang="en-US"/>
              <a:pPr>
                <a:defRPr/>
              </a:pPr>
              <a:t>‹N°›</a:t>
            </a:fld>
            <a:endParaRPr lang="en-US" dirty="0"/>
          </a:p>
        </p:txBody>
      </p:sp>
    </p:spTree>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2"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AD41A5D2-180F-F647-85E2-460EDAAF30C2}" type="slidenum">
              <a:rPr lang="en-US"/>
              <a:pPr>
                <a:defRPr/>
              </a:pPr>
              <a:t>‹N°›</a:t>
            </a:fld>
            <a:endParaRPr lang="en-US" dirty="0"/>
          </a:p>
        </p:txBody>
      </p:sp>
    </p:spTree>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FC3B3268-C4D2-C546-839A-0ED5659E1B99}" type="slidenum">
              <a:rPr lang="en-US"/>
              <a:pPr>
                <a:defRPr/>
              </a:pPr>
              <a:t>‹N°›</a:t>
            </a:fld>
            <a:endParaRPr lang="en-US" dirty="0"/>
          </a:p>
        </p:txBody>
      </p:sp>
    </p:spTree>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0758B96-B293-894D-A918-D1B8EBFB9201}" type="slidenum">
              <a:rPr lang="en-US"/>
              <a:pPr>
                <a:defRPr/>
              </a:pPr>
              <a:t>‹N°›</a:t>
            </a:fld>
            <a:endParaRPr lang="en-US" dirty="0"/>
          </a:p>
        </p:txBody>
      </p:sp>
    </p:spTree>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2" y="27350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2"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17CC5D7D-E31A-0443-A99D-281CE9CBE107}" type="slidenum">
              <a:rPr lang="en-US"/>
              <a:pPr>
                <a:defRPr/>
              </a:pPr>
              <a:t>‹N°›</a:t>
            </a:fld>
            <a:endParaRPr lang="en-US" dirty="0"/>
          </a:p>
        </p:txBody>
      </p:sp>
    </p:spTree>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D0B474B7-BCEB-5E49-8F84-7874CDDBE35D}" type="slidenum">
              <a:rPr lang="en-US"/>
              <a:pPr>
                <a:defRPr/>
              </a:pPr>
              <a:t>‹N°›</a:t>
            </a:fld>
            <a:endParaRPr lang="en-US" dirty="0"/>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1" y="2130863"/>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2"/>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7EE2C62-DBD8-6147-893C-6D01EE90252B}" type="slidenum">
              <a:rPr lang="en-US"/>
              <a:pPr>
                <a:defRPr/>
              </a:pPr>
              <a:t>‹N°›</a:t>
            </a:fld>
            <a:endParaRPr lang="en-US" dirty="0"/>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0C08EB4A-3FD2-094C-93EE-54FFD5A406BD}" type="slidenum">
              <a:rPr lang="en-US"/>
              <a:pPr>
                <a:defRPr/>
              </a:pPr>
              <a:t>‹N°›</a:t>
            </a:fld>
            <a:endParaRPr lang="en-US" dirty="0"/>
          </a:p>
        </p:txBody>
      </p:sp>
    </p:spTree>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9" y="91531"/>
            <a:ext cx="2058293" cy="6766471"/>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1531"/>
            <a:ext cx="6067722" cy="676647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A498802-A8F0-A440-9136-8FEB8952FFED}" type="slidenum">
              <a:rPr lang="en-US"/>
              <a:pPr>
                <a:defRPr/>
              </a:pPr>
              <a:t>‹N°›</a:t>
            </a:fld>
            <a:endParaRPr lang="en-US" dirty="0"/>
          </a:p>
        </p:txBody>
      </p:sp>
    </p:spTree>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0" y="213088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FE7D382-9507-594A-9BD2-418BB3BDAE88}" type="slidenum">
              <a:rPr lang="en-US"/>
              <a:pPr>
                <a:defRPr/>
              </a:pPr>
              <a:t>‹N°›</a:t>
            </a:fld>
            <a:endParaRPr lang="en-US" dirty="0"/>
          </a:p>
        </p:txBody>
      </p:sp>
    </p:spTree>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A72038E-A28C-0744-B668-0B3C3B19CC42}" type="slidenum">
              <a:rPr lang="en-US"/>
              <a:pPr>
                <a:defRPr/>
              </a:pPr>
              <a:t>‹N°›</a:t>
            </a:fld>
            <a:endParaRPr lang="en-US" dirty="0"/>
          </a:p>
        </p:txBody>
      </p:sp>
    </p:spTree>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090A6A7C-1BCA-F145-A680-5CA981000935}" type="slidenum">
              <a:rPr lang="en-US"/>
              <a:pPr>
                <a:defRPr/>
              </a:pPr>
              <a:t>‹N°›</a:t>
            </a:fld>
            <a:endParaRPr lang="en-US" dirty="0"/>
          </a:p>
        </p:txBody>
      </p:sp>
    </p:spTree>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721F0F5A-860E-0040-AE74-EBE8BD81A0AA}" type="slidenum">
              <a:rPr lang="en-US"/>
              <a:pPr>
                <a:defRPr/>
              </a:pPr>
              <a:t>‹N°›</a:t>
            </a:fld>
            <a:endParaRPr lang="en-US" dirty="0"/>
          </a:p>
        </p:txBody>
      </p:sp>
    </p:spTree>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3"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5C96BAC6-687E-E841-B454-9FA5D75190F1}" type="slidenum">
              <a:rPr lang="en-US"/>
              <a:pPr>
                <a:defRPr/>
              </a:pPr>
              <a:t>‹N°›</a:t>
            </a:fld>
            <a:endParaRPr lang="en-US" dirty="0"/>
          </a:p>
        </p:txBody>
      </p:sp>
    </p:spTree>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75B3110E-CE26-7246-BA9C-286E68F40BCF}" type="slidenum">
              <a:rPr lang="en-US"/>
              <a:pPr>
                <a:defRPr/>
              </a:pPr>
              <a:t>‹N°›</a:t>
            </a:fld>
            <a:endParaRPr lang="en-US" dirty="0"/>
          </a:p>
        </p:txBody>
      </p:sp>
    </p:spTree>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2D6B1B9-4D07-2A4D-A76F-C1E51B114E9D}" type="slidenum">
              <a:rPr lang="en-US"/>
              <a:pPr>
                <a:defRPr/>
              </a:pPr>
              <a:t>‹N°›</a:t>
            </a:fld>
            <a:endParaRPr lang="en-US" dirty="0"/>
          </a:p>
        </p:txBody>
      </p:sp>
    </p:spTree>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3" y="27350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3"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91E5A6E5-E255-F944-8445-C55C4253A23E}" type="slidenum">
              <a:rPr lang="en-US"/>
              <a:pPr>
                <a:defRPr/>
              </a:pPr>
              <a:t>‹N°›</a:t>
            </a:fld>
            <a:endParaRPr lang="en-US" dirty="0"/>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CA94987-CA45-8242-9C0E-B1A6C7CD318F}" type="slidenum">
              <a:rPr lang="en-US"/>
              <a:pPr>
                <a:defRPr/>
              </a:pPr>
              <a:t>‹N°›</a:t>
            </a:fld>
            <a:endParaRPr lang="en-US" dirty="0"/>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A6D7A2A7-C954-F346-9117-22697767B513}" type="slidenum">
              <a:rPr lang="en-US"/>
              <a:pPr>
                <a:defRPr/>
              </a:pPr>
              <a:t>‹N°›</a:t>
            </a:fld>
            <a:endParaRPr lang="en-US" dirty="0"/>
          </a:p>
        </p:txBody>
      </p:sp>
    </p:spTree>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2B90CBD1-3D16-1647-AAD4-05C8E9DCF5CD}" type="slidenum">
              <a:rPr lang="en-US"/>
              <a:pPr>
                <a:defRPr/>
              </a:pPr>
              <a:t>‹N°›</a:t>
            </a:fld>
            <a:endParaRPr lang="en-US" dirty="0"/>
          </a:p>
        </p:txBody>
      </p:sp>
    </p:spTree>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10" y="91531"/>
            <a:ext cx="2058293" cy="6766471"/>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1531"/>
            <a:ext cx="6067722" cy="676647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70881FD8-F78A-5245-9B85-E1A47C3E2E89}" type="slidenum">
              <a:rPr lang="en-US"/>
              <a:pPr>
                <a:defRPr/>
              </a:pPr>
              <a:t>‹N°›</a:t>
            </a:fld>
            <a:endParaRPr lang="en-US" dirty="0"/>
          </a:p>
        </p:txBody>
      </p:sp>
    </p:spTree>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1" y="2130883"/>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2"/>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639C5F62-F4BE-2D47-9393-877FBE56F27B}" type="slidenum">
              <a:rPr lang="en-US"/>
              <a:pPr>
                <a:defRPr/>
              </a:pPr>
              <a:t>‹N°›</a:t>
            </a:fld>
            <a:endParaRPr lang="en-US" dirty="0"/>
          </a:p>
        </p:txBody>
      </p:sp>
    </p:spTree>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2F4A824-C518-2246-B366-C52E51D5871B}" type="slidenum">
              <a:rPr lang="en-US"/>
              <a:pPr>
                <a:defRPr/>
              </a:pPr>
              <a:t>‹N°›</a:t>
            </a:fld>
            <a:endParaRPr lang="en-US" dirty="0"/>
          </a:p>
        </p:txBody>
      </p:sp>
    </p:spTree>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6"/>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68421EB2-A187-D54B-9C4D-A8A6A64D9892}" type="slidenum">
              <a:rPr lang="en-US"/>
              <a:pPr>
                <a:defRPr/>
              </a:pPr>
              <a:t>‹N°›</a:t>
            </a:fld>
            <a:endParaRPr lang="en-US" dirty="0"/>
          </a:p>
        </p:txBody>
      </p:sp>
    </p:spTree>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B8A024AF-79C6-6146-8C26-90FA0A70EF29}" type="slidenum">
              <a:rPr lang="en-US"/>
              <a:pPr>
                <a:defRPr/>
              </a:pPr>
              <a:t>‹N°›</a:t>
            </a:fld>
            <a:endParaRPr lang="en-US" dirty="0"/>
          </a:p>
        </p:txBody>
      </p:sp>
    </p:spTree>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4"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6C4F850C-B96A-3A40-AF8E-0C5827D3DCDB}" type="slidenum">
              <a:rPr lang="en-US"/>
              <a:pPr>
                <a:defRPr/>
              </a:pPr>
              <a:t>‹N°›</a:t>
            </a:fld>
            <a:endParaRPr lang="en-US" dirty="0"/>
          </a:p>
        </p:txBody>
      </p:sp>
    </p:spTree>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AEAD3617-AD10-9048-9C40-4C64038E8E54}" type="slidenum">
              <a:rPr lang="en-US"/>
              <a:pPr>
                <a:defRPr/>
              </a:pPr>
              <a:t>‹N°›</a:t>
            </a:fld>
            <a:endParaRPr lang="en-US" dirty="0"/>
          </a:p>
        </p:txBody>
      </p:sp>
    </p:spTree>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A0250C33-3BD5-AD4B-A024-31C54A4233D7}" type="slidenum">
              <a:rPr lang="en-US"/>
              <a:pPr>
                <a:defRPr/>
              </a:pPr>
              <a:t>‹N°›</a:t>
            </a:fld>
            <a:endParaRPr lang="en-US" dirty="0"/>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6"/>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33B6CA09-7873-B342-B59E-08386B2510AC}" type="slidenum">
              <a:rPr lang="en-US"/>
              <a:pPr>
                <a:defRPr/>
              </a:pPr>
              <a:t>‹N°›</a:t>
            </a:fld>
            <a:endParaRPr lang="en-US" dirty="0"/>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4" y="273508"/>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4"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549A4DF1-AAB4-014C-91F9-F80AC364B696}" type="slidenum">
              <a:rPr lang="en-US"/>
              <a:pPr>
                <a:defRPr/>
              </a:pPr>
              <a:t>‹N°›</a:t>
            </a:fld>
            <a:endParaRPr lang="en-US" dirty="0"/>
          </a:p>
        </p:txBody>
      </p:sp>
    </p:spTree>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59"/>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B4FEFA2A-622A-D944-92C8-BE29D8AFBB66}" type="slidenum">
              <a:rPr lang="en-US"/>
              <a:pPr>
                <a:defRPr/>
              </a:pPr>
              <a:t>‹N°›</a:t>
            </a:fld>
            <a:endParaRPr lang="en-US" dirty="0"/>
          </a:p>
        </p:txBody>
      </p:sp>
    </p:spTree>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D810D474-0CEB-FB44-9B7C-917712B856CF}" type="slidenum">
              <a:rPr lang="en-US"/>
              <a:pPr>
                <a:defRPr/>
              </a:pPr>
              <a:t>‹N°›</a:t>
            </a:fld>
            <a:endParaRPr lang="en-US" dirty="0"/>
          </a:p>
        </p:txBody>
      </p:sp>
    </p:spTree>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11" y="91531"/>
            <a:ext cx="2058293" cy="6766471"/>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1531"/>
            <a:ext cx="6067722" cy="6766471"/>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57DEB43-02DF-6F49-A03D-A0580C8BD5B4}" type="slidenum">
              <a:rPr lang="en-US"/>
              <a:pPr>
                <a:defRPr/>
              </a:pPr>
              <a:t>‹N°›</a:t>
            </a:fld>
            <a:endParaRPr lang="en-US" dirty="0"/>
          </a:p>
        </p:txBody>
      </p:sp>
    </p:spTree>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2" y="213088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4"/>
            <a:ext cx="6400353" cy="1752451"/>
          </a:xfrm>
          <a:prstGeom prst="rect">
            <a:avLst/>
          </a:prstGeom>
        </p:spPr>
        <p:txBody>
          <a:bodyPr vert="horz" lIns="67355" tIns="33677" rIns="67355" bIns="33677"/>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a:xfrm>
            <a:off x="457665" y="1600647"/>
            <a:ext cx="8228707" cy="4525119"/>
          </a:xfrm>
          <a:prstGeom prst="rect">
            <a:avLst/>
          </a:prstGeom>
        </p:spPr>
        <p:txBody>
          <a:bodyPr vert="horz"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3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vert="horz" lIns="67355" tIns="33677" rIns="67355" bIns="33677"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665"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98"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5"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CC49E055-BAC6-E149-956C-2145C0BEF1A1}" type="slidenum">
              <a:rPr lang="en-US"/>
              <a:pPr>
                <a:defRPr/>
              </a:pPr>
              <a:t>‹N°›</a:t>
            </a:fld>
            <a:endParaRPr lang="en-US" dirty="0"/>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5" y="27351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vert="horz" lIns="67355" tIns="33677" rIns="67355" bIns="33677"/>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5" y="1435448"/>
            <a:ext cx="3008189" cy="469031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vert="horz" lIns="67355" tIns="33677" rIns="67355" bIns="33677"/>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65" y="1600647"/>
            <a:ext cx="8228707"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1600647"/>
            <a:ext cx="2057177" cy="477515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1600647"/>
            <a:ext cx="6064374" cy="4775150"/>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3" y="213088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90" y="1946672"/>
            <a:ext cx="3625453" cy="4911328"/>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6702" y="1946672"/>
            <a:ext cx="3625453" cy="4911328"/>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6"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4"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E163A18A-3D31-8742-9560-4C5E1B089BEF}" type="slidenum">
              <a:rPr lang="en-US"/>
              <a:pPr>
                <a:defRPr/>
              </a:pPr>
              <a:t>‹N°›</a:t>
            </a:fld>
            <a:endParaRPr lang="en-US" dirty="0"/>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6" y="273512"/>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6"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3"/>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25016"/>
            <a:ext cx="1839516" cy="6732984"/>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25016"/>
            <a:ext cx="5411391" cy="673298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4" y="213088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8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466090" y="1902024"/>
            <a:ext cx="1339453"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912702" y="1902024"/>
            <a:ext cx="1339453"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49" y="274588"/>
            <a:ext cx="8228707" cy="114300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49" y="1534791"/>
            <a:ext cx="4039567" cy="639589"/>
          </a:xfrm>
          <a:prstGeom prst="rect">
            <a:avLst/>
          </a:prstGeo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49" y="2174382"/>
            <a:ext cx="4039567" cy="3951387"/>
          </a:xfrm>
          <a:prstGeom prst="rect">
            <a:avLst/>
          </a:prstGeo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57" y="1534791"/>
            <a:ext cx="4041799" cy="639589"/>
          </a:xfrm>
          <a:prstGeom prst="rect">
            <a:avLst/>
          </a:prstGeo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57" y="2174382"/>
            <a:ext cx="4041799" cy="3951387"/>
          </a:xfrm>
          <a:prstGeom prst="rect">
            <a:avLst/>
          </a:prstGeo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DE127450-F938-444B-A531-CB055B45EC11}" type="slidenum">
              <a:rPr lang="en-US"/>
              <a:pPr>
                <a:defRPr/>
              </a:pPr>
              <a:t>‹N°›</a:t>
            </a:fld>
            <a:endParaRPr lang="en-US" dirty="0"/>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7"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7" y="27351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7"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68548"/>
            <a:ext cx="1839516" cy="5840016"/>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68548"/>
            <a:ext cx="5411391" cy="5840016"/>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5" y="213089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9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6481BCA-FC61-8E41-9640-098746F23FF7}" type="slidenum">
              <a:rPr lang="en-US"/>
              <a:pPr>
                <a:defRPr/>
              </a:pPr>
              <a:t>‹N°›</a:t>
            </a:fld>
            <a:endParaRPr lang="en-US" dirty="0"/>
          </a:p>
        </p:txBody>
      </p:sp>
    </p:spTree>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485DAC92-C574-BF4E-8403-3C3ADCB5C569}" type="slidenum">
              <a:rPr lang="en-US"/>
              <a:pPr>
                <a:defRPr/>
              </a:pPr>
              <a:t>‹N°›</a:t>
            </a:fld>
            <a:endParaRPr lang="en-US" dirty="0"/>
          </a:p>
        </p:txBody>
      </p:sp>
    </p:spTree>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4729A8F8-122F-6244-9245-EC43CEFBBBB9}" type="slidenum">
              <a:rPr lang="en-US"/>
              <a:pPr>
                <a:defRPr/>
              </a:pPr>
              <a:t>‹N°›</a:t>
            </a:fld>
            <a:endParaRPr lang="en-US" dirty="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1D85CC5-C8A7-D148-AF50-32710AB564B7}" type="slidenum">
              <a:rPr lang="en-US"/>
              <a:pPr>
                <a:defRPr/>
              </a:pPr>
              <a:t>‹N°›</a:t>
            </a:fld>
            <a:endParaRPr lang="en-US" dirty="0"/>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0267317D-6500-9141-9BDF-CF5E62125013}" type="slidenum">
              <a:rPr lang="en-US"/>
              <a:pPr>
                <a:defRPr/>
              </a:pPr>
              <a:t>‹N°›</a:t>
            </a:fld>
            <a:endParaRPr lang="en-US" dirty="0"/>
          </a:p>
        </p:txBody>
      </p:sp>
    </p:spTree>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8"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572058A8-7E92-C647-A145-305B0A7FF044}" type="slidenum">
              <a:rPr lang="en-US"/>
              <a:pPr>
                <a:defRPr/>
              </a:pPr>
              <a:t>‹N°›</a:t>
            </a:fld>
            <a:endParaRPr lang="en-US" dirty="0"/>
          </a:p>
        </p:txBody>
      </p:sp>
    </p:spTree>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08507E40-0DBC-F240-A54B-8E296DC80CFD}" type="slidenum">
              <a:rPr lang="en-US"/>
              <a:pPr>
                <a:defRPr/>
              </a:pPr>
              <a:t>‹N°›</a:t>
            </a:fld>
            <a:endParaRPr lang="en-US" dirty="0"/>
          </a:p>
        </p:txBody>
      </p:sp>
    </p:spTree>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F449851-F673-454E-85AC-C56A33CE903E}" type="slidenum">
              <a:rPr lang="en-US"/>
              <a:pPr>
                <a:defRPr/>
              </a:pPr>
              <a:t>‹N°›</a:t>
            </a:fld>
            <a:endParaRPr lang="en-US" dirty="0"/>
          </a:p>
        </p:txBody>
      </p:sp>
    </p:spTree>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8" y="27351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8"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70E96254-B932-4D48-B6D0-0F27DF8E54A5}" type="slidenum">
              <a:rPr lang="en-US"/>
              <a:pPr>
                <a:defRPr/>
              </a:pPr>
              <a:t>‹N°›</a:t>
            </a:fld>
            <a:endParaRPr lang="en-US" dirty="0"/>
          </a:p>
        </p:txBody>
      </p:sp>
    </p:spTree>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46472F68-5B65-ED47-8BE8-4B41A6A77F85}" type="slidenum">
              <a:rPr lang="en-US"/>
              <a:pPr>
                <a:defRPr/>
              </a:pPr>
              <a:t>‹N°›</a:t>
            </a:fld>
            <a:endParaRPr lang="en-US" dirty="0"/>
          </a:p>
        </p:txBody>
      </p:sp>
    </p:spTree>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B9B8277-A312-E548-9407-23F91558D451}" type="slidenum">
              <a:rPr lang="en-US"/>
              <a:pPr>
                <a:defRPr/>
              </a:pPr>
              <a:t>‹N°›</a:t>
            </a:fld>
            <a:endParaRPr lang="en-US" dirty="0"/>
          </a:p>
        </p:txBody>
      </p:sp>
    </p:spTree>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15"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72B74EF8-4663-5748-85F2-14FFFF425932}" type="slidenum">
              <a:rPr lang="en-US"/>
              <a:pPr>
                <a:defRPr/>
              </a:pPr>
              <a:t>‹N°›</a:t>
            </a:fld>
            <a:endParaRPr lang="en-US" dirty="0"/>
          </a:p>
        </p:txBody>
      </p:sp>
    </p:spTree>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6" y="2130893"/>
            <a:ext cx="7773293" cy="1470049"/>
          </a:xfrm>
          <a:prstGeom prst="rect">
            <a:avLst/>
          </a:prstGeom>
        </p:spPr>
        <p:txBody>
          <a:bodyPr vert="horz" lIns="67355" tIns="33677" rIns="67355" bIns="33677"/>
          <a:lstStyle/>
          <a:p>
            <a:r>
              <a:rPr lang="fr-FR" smtClean="0"/>
              <a:t>Cliquez et modifiez le titre</a:t>
            </a:r>
            <a:endParaRPr lang="fr-FR"/>
          </a:p>
        </p:txBody>
      </p:sp>
      <p:sp>
        <p:nvSpPr>
          <p:cNvPr id="3" name="Sous-titre 2"/>
          <p:cNvSpPr>
            <a:spLocks noGrp="1"/>
          </p:cNvSpPr>
          <p:nvPr>
            <p:ph type="subTitle" idx="1"/>
          </p:nvPr>
        </p:nvSpPr>
        <p:spPr>
          <a:xfrm>
            <a:off x="1371824" y="3886692"/>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4" y="273488"/>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4"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166CCFAA-F23C-264C-8D12-7F739AB20BD5}" type="slidenum">
              <a:rPr lang="en-US"/>
              <a:pPr>
                <a:defRPr/>
              </a:pPr>
              <a:t>‹N°›</a:t>
            </a:fld>
            <a:endParaRPr lang="en-US" dirty="0"/>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6"/>
            <a:ext cx="7772177" cy="1361777"/>
          </a:xfrm>
          <a:prstGeom prst="rect">
            <a:avLst/>
          </a:prstGeom>
        </p:spPr>
        <p:txBody>
          <a:bodyPr vert="horz" lIns="67355" tIns="33677" rIns="67355" bIns="33677"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contenu 2"/>
          <p:cNvSpPr>
            <a:spLocks noGrp="1"/>
          </p:cNvSpPr>
          <p:nvPr>
            <p:ph sz="half" idx="1"/>
          </p:nvPr>
        </p:nvSpPr>
        <p:spPr>
          <a:xfrm>
            <a:off x="894090" y="894093"/>
            <a:ext cx="3625453" cy="507206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6702" y="894093"/>
            <a:ext cx="3625453" cy="507206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p>
            <a:r>
              <a:rPr lang="fr-FR" smtClean="0"/>
              <a:t>Cliquez et modifiez le titre</a:t>
            </a:r>
            <a:endParaRPr lang="fr-FR"/>
          </a:p>
        </p:txBody>
      </p:sp>
    </p:spTree>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69" y="273518"/>
            <a:ext cx="3008189" cy="1161975"/>
          </a:xfrm>
          <a:prstGeom prst="rect">
            <a:avLst/>
          </a:prstGeom>
        </p:spPr>
        <p:txBody>
          <a:bodyPr vert="horz" lIns="67355" tIns="33677" rIns="67355" bIns="33677"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69"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69"/>
            <a:ext cx="5486178" cy="567035"/>
          </a:xfrm>
          <a:prstGeom prst="rect">
            <a:avLst/>
          </a:prstGeom>
        </p:spPr>
        <p:txBody>
          <a:bodyPr vert="horz" lIns="67355" tIns="33677" rIns="67355" bIns="33677"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669" y="274588"/>
            <a:ext cx="8228707" cy="1143000"/>
          </a:xfrm>
          <a:prstGeom prst="rect">
            <a:avLst/>
          </a:prstGeom>
        </p:spPr>
        <p:txBody>
          <a:bodyPr vert="horz" lIns="67355" tIns="33677" rIns="67355" bIns="33677"/>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274588"/>
            <a:ext cx="2057177" cy="5691560"/>
          </a:xfrm>
          <a:prstGeom prst="rect">
            <a:avLst/>
          </a:prstGeom>
        </p:spPr>
        <p:txBody>
          <a:bodyPr vert="eaVert" lIns="67355" tIns="33677" rIns="67355" bIns="33677"/>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274588"/>
            <a:ext cx="6064374" cy="569156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7" y="213089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94"/>
            <a:ext cx="6400353" cy="1752451"/>
          </a:xfrm>
          <a:prstGeom prst="rect">
            <a:avLst/>
          </a:prstGeom>
        </p:spPr>
        <p:txBody>
          <a:bodyPr vert="horz" lIns="67355" tIns="33677" rIns="67355" bIns="33677"/>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39"/>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F8685B6D-87C6-AB4A-8825-E89417CEB4E4}" type="slidenum">
              <a:rPr lang="en-US"/>
              <a:pPr>
                <a:defRPr/>
              </a:pPr>
              <a:t>‹N°›</a:t>
            </a:fld>
            <a:endParaRPr lang="en-US" dirty="0"/>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a:xfrm>
            <a:off x="457670" y="1600647"/>
            <a:ext cx="8228707" cy="4525119"/>
          </a:xfrm>
          <a:prstGeom prst="rect">
            <a:avLst/>
          </a:prstGeom>
        </p:spPr>
        <p:txBody>
          <a:bodyPr vert="horz"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4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vert="horz" lIns="67355" tIns="33677" rIns="67355" bIns="33677"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670"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603"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0"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0" y="27352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vert="horz" lIns="67355" tIns="33677" rIns="67355" bIns="33677"/>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0" y="1435448"/>
            <a:ext cx="3008189" cy="469031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vert="horz" lIns="67355" tIns="33677" rIns="67355" bIns="33677"/>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70" y="1600647"/>
            <a:ext cx="8228707"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1600647"/>
            <a:ext cx="2057177" cy="477515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1600647"/>
            <a:ext cx="6064374" cy="4775150"/>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7F3F72C1-FC6E-D243-94D9-C75A0DBCEDEC}" type="slidenum">
              <a:rPr lang="en-US"/>
              <a:pPr>
                <a:defRPr/>
              </a:pPr>
              <a:t>‹N°›</a:t>
            </a:fld>
            <a:endParaRPr lang="en-US" dirty="0"/>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8" y="213089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9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46510" y="3367658"/>
            <a:ext cx="2009179" cy="349039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562845" y="3367658"/>
            <a:ext cx="2009179" cy="349039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1"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1" y="273522"/>
            <a:ext cx="3008189" cy="1161975"/>
          </a:xfrm>
        </p:spPr>
        <p:txBody>
          <a:bodyPr/>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1"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3"/>
            <a:ext cx="5486178" cy="567035"/>
          </a:xfrm>
        </p:spPr>
        <p:txBody>
          <a:bodyPr/>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1"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BFB1BB7-84AC-894F-BB4C-1DF3532508A1}" type="slidenum">
              <a:rPr lang="en-US"/>
              <a:pPr>
                <a:defRPr/>
              </a:pPr>
              <a:t>‹N°›</a:t>
            </a:fld>
            <a:endParaRPr lang="en-US" dirty="0"/>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540646" y="0"/>
            <a:ext cx="1031379" cy="68580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46490" y="0"/>
            <a:ext cx="2986981" cy="6858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79" y="213089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9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90" y="1902024"/>
            <a:ext cx="1718965"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720206" y="1902024"/>
            <a:ext cx="1718965"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2"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2" y="27352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2"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2" y="213086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4"/>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5B6EE5CA-B2FB-1843-B6BF-ADA3FBB86BB2}" type="slidenum">
              <a:rPr lang="en-US"/>
              <a:pPr>
                <a:defRPr/>
              </a:pPr>
              <a:t>‹N°›</a:t>
            </a:fld>
            <a:endParaRPr lang="en-US" dirty="0"/>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68548"/>
            <a:ext cx="1839516" cy="5840016"/>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68548"/>
            <a:ext cx="5411391" cy="5840016"/>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80" y="213090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70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90" y="1902024"/>
            <a:ext cx="3625453"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6702" y="1902024"/>
            <a:ext cx="3625453"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3"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3" y="27352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3"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FB54209-7C81-8643-BA12-28DA6297B0C4}" type="slidenum">
              <a:rPr lang="en-US"/>
              <a:pPr>
                <a:defRPr/>
              </a:pPr>
              <a:t>‹N°›</a:t>
            </a:fld>
            <a:endParaRPr lang="en-US" dirty="0"/>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68548"/>
            <a:ext cx="1839516" cy="5840016"/>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68548"/>
            <a:ext cx="5411391" cy="5840016"/>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81" y="2130903"/>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702"/>
            <a:ext cx="6400353" cy="1752451"/>
          </a:xfrm>
          <a:prstGeom prst="rect">
            <a:avLst/>
          </a:prstGeom>
        </p:spPr>
        <p:txBody>
          <a:bodyPr vert="horz" lIns="67355" tIns="33677" rIns="67355" bIns="33677"/>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a:xfrm>
            <a:off x="457674" y="1600647"/>
            <a:ext cx="8228707" cy="4525119"/>
          </a:xfrm>
          <a:prstGeom prst="rect">
            <a:avLst/>
          </a:prstGeom>
        </p:spPr>
        <p:txBody>
          <a:bodyPr vert="horz"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6"/>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a:prstGeom prst="rect">
            <a:avLst/>
          </a:prstGeom>
        </p:spPr>
        <p:txBody>
          <a:bodyPr vert="horz" lIns="67355" tIns="33677" rIns="67355" bIns="33677"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674"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607" y="1600647"/>
            <a:ext cx="4060775" cy="4525119"/>
          </a:xfrm>
          <a:prstGeom prst="rect">
            <a:avLst/>
          </a:prstGeom>
        </p:spPr>
        <p:txBody>
          <a:bodyPr vert="horz" lIns="67355" tIns="33677" rIns="67355" bIns="33677"/>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4"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a:prstGeom prst="rect">
            <a:avLst/>
          </a:prstGeom>
        </p:spPr>
        <p:txBody>
          <a:bodyPr vert="horz" lIns="67355" tIns="33677" rIns="67355" bIns="33677"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a:prstGeom prst="rect">
            <a:avLst/>
          </a:prstGeom>
        </p:spPr>
        <p:txBody>
          <a:bodyPr vert="horz" lIns="67355" tIns="33677" rIns="67355" bIns="33677"/>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1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A4FA4696-0831-7648-99CE-218DD4EB58E9}" type="slidenum">
              <a:rPr lang="en-US"/>
              <a:pPr>
                <a:defRPr/>
              </a:pPr>
              <a:t>‹N°›</a:t>
            </a:fld>
            <a:endParaRPr lang="en-US" dirty="0"/>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4" y="273528"/>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vert="horz" lIns="67355" tIns="33677" rIns="67355" bIns="33677"/>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4" y="1435448"/>
            <a:ext cx="3008189" cy="469031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79"/>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vert="horz" lIns="67355" tIns="33677" rIns="67355" bIns="33677"/>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vert="horz" lIns="67355" tIns="33677" rIns="67355" bIns="33677"/>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74" y="1600647"/>
            <a:ext cx="8228707"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176" y="1600647"/>
            <a:ext cx="2057177" cy="4525119"/>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647" y="1600647"/>
            <a:ext cx="6064374" cy="4525119"/>
          </a:xfrm>
          <a:prstGeom prst="rect">
            <a:avLst/>
          </a:prstGeom>
        </p:spPr>
        <p:txBody>
          <a:bodyPr vert="eaVert" lIns="67355" tIns="33677" rIns="67355" bIns="33677"/>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82" y="2130905"/>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704"/>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58"/>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94090" y="1902024"/>
            <a:ext cx="1718965"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720206" y="1902024"/>
            <a:ext cx="1718965" cy="4106540"/>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5"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DBF95E74-80C6-E84F-A662-03746AC725B2}" type="slidenum">
              <a:rPr lang="en-US"/>
              <a:pPr>
                <a:defRPr/>
              </a:pPr>
              <a:t>‹N°›</a:t>
            </a:fld>
            <a:endParaRPr lang="en-US" dirty="0"/>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5" y="27353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5"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8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12632" y="168548"/>
            <a:ext cx="1839516" cy="5840016"/>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94089" y="168548"/>
            <a:ext cx="5411391" cy="5840016"/>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83" y="213090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70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6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46515" y="3367668"/>
            <a:ext cx="2009179" cy="349039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562850" y="3367668"/>
            <a:ext cx="2009179" cy="349039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76"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94086" y="0"/>
            <a:ext cx="7358062" cy="3473648"/>
          </a:xfrm>
          <a:prstGeom prst="rect">
            <a:avLst/>
          </a:prstGeom>
        </p:spPr>
        <p:txBody>
          <a:bodyPr/>
          <a:lstStyle/>
          <a:p>
            <a:r>
              <a:rPr lang="fr-FR" smtClean="0"/>
              <a:t>Cliquez et modifiez le titre</a:t>
            </a:r>
            <a:endParaRPr lang="fr-F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5"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6FD60394-7D3F-2740-BF5F-16C86F2CA827}" type="slidenum">
              <a:rPr lang="en-US"/>
              <a:pPr>
                <a:defRPr/>
              </a:pPr>
              <a:t>‹N°›</a:t>
            </a:fld>
            <a:endParaRPr lang="en-US" dirty="0"/>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76" y="273532"/>
            <a:ext cx="3008189" cy="1161975"/>
          </a:xfrm>
        </p:spPr>
        <p:txBody>
          <a:bodyPr/>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76"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83"/>
            <a:ext cx="5486178" cy="567035"/>
          </a:xfrm>
        </p:spPr>
        <p:txBody>
          <a:bodyPr/>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540651" y="0"/>
            <a:ext cx="1031379" cy="68580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46490" y="0"/>
            <a:ext cx="2986981" cy="6858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96361511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27065312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84590578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169950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9B0BDD7A-D8CF-5C41-A3E8-F49BC94A0E58}" type="slidenum">
              <a:rPr lang="en-US"/>
              <a:pPr>
                <a:defRPr/>
              </a:pPr>
              <a:t>‹N°›</a:t>
            </a:fld>
            <a:endParaRPr lang="en-US" dirty="0"/>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61470400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28500039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55568952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9389615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32687492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54836747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901987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BC32AA8-3B79-584C-834D-C7224EC72EF0}" type="slidenum">
              <a:rPr lang="en-US"/>
              <a:pPr>
                <a:defRPr/>
              </a:pPr>
              <a:t>‹N°›</a:t>
            </a:fld>
            <a:endParaRPr lang="en-US" dirty="0"/>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5" y="273490"/>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5"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CAB208E8-E55A-1D44-B4AC-4D2189CD390D}" type="slidenum">
              <a:rPr lang="en-US"/>
              <a:pPr>
                <a:defRPr/>
              </a:pPr>
              <a:t>‹N°›</a:t>
            </a:fld>
            <a:endParaRPr lang="en-US" dirty="0"/>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1"/>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904D7407-1CBD-BA46-A4B5-AEF87BDD2F4B}" type="slidenum">
              <a:rPr lang="en-US"/>
              <a:pPr>
                <a:defRPr/>
              </a:pPr>
              <a:t>‹N°›</a:t>
            </a:fld>
            <a:endParaRPr lang="en-US" dirty="0"/>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F74C583A-54E9-154E-ABFE-E3DECAF3C028}" type="slidenum">
              <a:rPr lang="en-US"/>
              <a:pPr>
                <a:defRPr/>
              </a:pPr>
              <a:t>‹N°›</a:t>
            </a:fld>
            <a:endParaRPr lang="en-US" dirty="0"/>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2"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14015E5-5E48-FA40-BA96-3B1E9DBBC50B}" type="slidenum">
              <a:rPr lang="en-US"/>
              <a:pPr>
                <a:defRPr/>
              </a:pPr>
              <a:t>‹N°›</a:t>
            </a:fld>
            <a:endParaRPr lang="en-US" dirty="0"/>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3" y="2130867"/>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6"/>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9E2740C-45DF-3A44-A23E-0F450D63A01B}" type="slidenum">
              <a:rPr lang="en-US"/>
              <a:pPr>
                <a:defRPr/>
              </a:pPr>
              <a:t>‹N°›</a:t>
            </a:fld>
            <a:endParaRPr lang="en-US" dirty="0"/>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232F6BD-DEE9-CA4D-921E-24D1D4668BCE}" type="slidenum">
              <a:rPr lang="en-US"/>
              <a:pPr>
                <a:defRPr/>
              </a:pPr>
              <a:t>‹N°›</a:t>
            </a:fld>
            <a:endParaRPr lang="en-US" dirty="0"/>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0"/>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5AEB6501-084E-174F-AD82-40C5913ABFC6}" type="slidenum">
              <a:rPr lang="en-US"/>
              <a:pPr>
                <a:defRPr/>
              </a:pPr>
              <a:t>‹N°›</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F7015F83-8098-9241-8216-FABC88A638D5}" type="slidenum">
              <a:rPr lang="en-US"/>
              <a:pPr>
                <a:defRPr/>
              </a:pPr>
              <a:t>‹N°›</a:t>
            </a:fld>
            <a:endParaRPr lang="en-US" dirty="0"/>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6"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26D404AE-AA6F-4946-9547-91AD9E8B07ED}" type="slidenum">
              <a:rPr lang="en-US"/>
              <a:pPr>
                <a:defRPr/>
              </a:pPr>
              <a:t>‹N°›</a:t>
            </a:fld>
            <a:endParaRPr lang="en-US" dirty="0"/>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BA52B389-6632-5E4B-9D98-B054F06EA58B}" type="slidenum">
              <a:rPr lang="en-US"/>
              <a:pPr>
                <a:defRPr/>
              </a:pPr>
              <a:t>‹N°›</a:t>
            </a:fld>
            <a:endParaRPr lang="en-US" dirty="0"/>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166782F-8C77-A04D-AC24-CD92B076FB88}" type="slidenum">
              <a:rPr lang="en-US"/>
              <a:pPr>
                <a:defRPr/>
              </a:pPr>
              <a:t>‹N°›</a:t>
            </a:fld>
            <a:endParaRPr lang="en-US" dirty="0"/>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6" y="273492"/>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6"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B8CC2810-A02C-C848-9868-11793AEFD370}" type="slidenum">
              <a:rPr lang="en-US"/>
              <a:pPr>
                <a:defRPr/>
              </a:pPr>
              <a:t>‹N°›</a:t>
            </a:fld>
            <a:endParaRPr lang="en-US" dirty="0"/>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3"/>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A74402DB-E353-134E-906F-3BB61FFD78B7}" type="slidenum">
              <a:rPr lang="en-US"/>
              <a:pPr>
                <a:defRPr/>
              </a:pPr>
              <a:t>‹N°›</a:t>
            </a:fld>
            <a:endParaRPr lang="en-US" dirty="0"/>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CCC5892B-769F-5242-B1C8-EA357E88E539}" type="slidenum">
              <a:rPr lang="en-US"/>
              <a:pPr>
                <a:defRPr/>
              </a:pPr>
              <a:t>‹N°›</a:t>
            </a:fld>
            <a:endParaRPr lang="en-US" dirty="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3"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86C6DD27-6BCC-FA4E-983B-598D44F506DB}" type="slidenum">
              <a:rPr lang="en-US"/>
              <a:pPr>
                <a:defRPr/>
              </a:pPr>
              <a:t>‹N°›</a:t>
            </a:fld>
            <a:endParaRPr lang="en-US" dirty="0"/>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4" y="2130869"/>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68"/>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5F83699-254F-3648-8DB1-335DDAA7E604}" type="slidenum">
              <a:rPr lang="en-US"/>
              <a:pPr>
                <a:defRPr/>
              </a:pPr>
              <a:t>‹N°›</a:t>
            </a:fld>
            <a:endParaRPr lang="en-US" dirty="0"/>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CC5A236-C83F-F444-A048-FCC30AA35093}" type="slidenum">
              <a:rPr lang="en-US"/>
              <a:pPr>
                <a:defRPr/>
              </a:pPr>
              <a:t>‹N°›</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49" y="273478"/>
            <a:ext cx="3008189" cy="1161975"/>
          </a:xfrm>
          <a:prstGeom prst="rect">
            <a:avLst/>
          </a:prstGeom>
        </p:spPr>
        <p:txBody>
          <a:bodyPr/>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49" y="1435448"/>
            <a:ext cx="3008189" cy="4690318"/>
          </a:xfrm>
          <a:prstGeom prst="rect">
            <a:avLst/>
          </a:prstGeo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2"/>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E08A8C02-A361-A146-964A-99CB44398CF0}" type="slidenum">
              <a:rPr lang="en-US"/>
              <a:pPr>
                <a:defRPr/>
              </a:pPr>
              <a:t>‹N°›</a:t>
            </a:fld>
            <a:endParaRPr lang="en-US" dirty="0"/>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EB958FA2-3B19-0448-8166-110CA4571968}" type="slidenum">
              <a:rPr lang="en-US"/>
              <a:pPr>
                <a:defRPr/>
              </a:pPr>
              <a:t>‹N°›</a:t>
            </a:fld>
            <a:endParaRPr lang="en-US" dirty="0"/>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7"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8C00385F-6067-B542-B42F-0E3F8C4ADE04}" type="slidenum">
              <a:rPr lang="en-US"/>
              <a:pPr>
                <a:defRPr/>
              </a:pPr>
              <a:t>‹N°›</a:t>
            </a:fld>
            <a:endParaRPr lang="en-US" dirty="0"/>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63B44044-FA8C-C441-BF05-D333E5813BD8}" type="slidenum">
              <a:rPr lang="en-US"/>
              <a:pPr>
                <a:defRPr/>
              </a:pPr>
              <a:t>‹N°›</a:t>
            </a:fld>
            <a:endParaRPr lang="en-US" dirty="0"/>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B6CEEEE-9A2D-6B42-A593-597477FF06CF}" type="slidenum">
              <a:rPr lang="en-US"/>
              <a:pPr>
                <a:defRPr/>
              </a:pPr>
              <a:t>‹N°›</a:t>
            </a:fld>
            <a:endParaRPr lang="en-US" dirty="0"/>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7" y="273494"/>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7"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DC594344-76F4-D145-A231-651563658439}" type="slidenum">
              <a:rPr lang="en-US"/>
              <a:pPr>
                <a:defRPr/>
              </a:pPr>
              <a:t>‹N°›</a:t>
            </a:fld>
            <a:endParaRPr lang="en-US" dirty="0"/>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5"/>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712E5CF2-780C-B340-84AE-640990799BB1}" type="slidenum">
              <a:rPr lang="en-US"/>
              <a:pPr>
                <a:defRPr/>
              </a:pPr>
              <a:t>‹N°›</a:t>
            </a:fld>
            <a:endParaRPr lang="en-US" dirty="0"/>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1D51CCEE-FE5B-EF40-8A37-F1F41DFF0C54}" type="slidenum">
              <a:rPr lang="en-US"/>
              <a:pPr>
                <a:defRPr/>
              </a:pPr>
              <a:t>‹N°›</a:t>
            </a:fld>
            <a:endParaRPr lang="en-US" dirty="0"/>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4"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45ACA0D0-FC7A-8E4D-BF89-8D19096F4E47}" type="slidenum">
              <a:rPr lang="en-US"/>
              <a:pPr>
                <a:defRPr/>
              </a:pPr>
              <a:t>‹N°›</a:t>
            </a:fld>
            <a:endParaRPr lang="en-US" dirty="0"/>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65" y="2130871"/>
            <a:ext cx="7773293" cy="1470049"/>
          </a:xfrm>
        </p:spPr>
        <p:txBody>
          <a:bodyPr/>
          <a:lstStyle/>
          <a:p>
            <a:r>
              <a:rPr lang="fr-FR" smtClean="0"/>
              <a:t>Cliquez et modifiez le titre</a:t>
            </a:r>
            <a:endParaRPr lang="fr-FR"/>
          </a:p>
        </p:txBody>
      </p:sp>
      <p:sp>
        <p:nvSpPr>
          <p:cNvPr id="3" name="Sous-titre 2"/>
          <p:cNvSpPr>
            <a:spLocks noGrp="1"/>
          </p:cNvSpPr>
          <p:nvPr>
            <p:ph type="subTitle" idx="1"/>
          </p:nvPr>
        </p:nvSpPr>
        <p:spPr>
          <a:xfrm>
            <a:off x="1371824" y="3886670"/>
            <a:ext cx="6400353" cy="1752451"/>
          </a:xfrm>
        </p:spPr>
        <p:txBody>
          <a:bodyPr/>
          <a:lstStyle>
            <a:lvl1pPr marL="0" indent="0" algn="ctr">
              <a:buNone/>
              <a:defRPr/>
            </a:lvl1pPr>
            <a:lvl2pPr marL="336774" indent="0" algn="ctr">
              <a:buNone/>
              <a:defRPr/>
            </a:lvl2pPr>
            <a:lvl3pPr marL="673547" indent="0" algn="ctr">
              <a:buNone/>
              <a:defRPr/>
            </a:lvl3pPr>
            <a:lvl4pPr marL="1010321" indent="0" algn="ctr">
              <a:buNone/>
              <a:defRPr/>
            </a:lvl4pPr>
            <a:lvl5pPr marL="1347094" indent="0" algn="ctr">
              <a:buNone/>
              <a:defRPr/>
            </a:lvl5pPr>
            <a:lvl6pPr marL="1683868" indent="0" algn="ctr">
              <a:buNone/>
              <a:defRPr/>
            </a:lvl6pPr>
            <a:lvl7pPr marL="2020641" indent="0" algn="ctr">
              <a:buNone/>
              <a:defRPr/>
            </a:lvl7pPr>
            <a:lvl8pPr marL="2357415" indent="0" algn="ctr">
              <a:buNone/>
              <a:defRPr/>
            </a:lvl8pPr>
            <a:lvl9pPr marL="2694188" indent="0" algn="ctr">
              <a:buNone/>
              <a:defRPr/>
            </a:lvl9pPr>
          </a:lstStyle>
          <a:p>
            <a:r>
              <a:rPr lang="fr-FR" smtClean="0"/>
              <a:t>Cliquez pour modifier le style des sous-titres du masque</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01ADC70B-7697-D740-BC37-8C4D7A620E50}" type="slidenum">
              <a:rPr lang="en-US"/>
              <a:pPr>
                <a:defRPr/>
              </a:pPr>
              <a:t>‹N°›</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29"/>
            <a:ext cx="5486178" cy="567035"/>
          </a:xfrm>
          <a:prstGeom prst="rect">
            <a:avLst/>
          </a:prstGeom>
        </p:spPr>
        <p:txBody>
          <a:bodyPr/>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a:prstGeom prst="rect">
            <a:avLst/>
          </a:prstGeo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Gill Sans" pitchFamily="-111" charset="0"/>
              </a:rPr>
              <a:t>Faire glisser l'image vers l'espace réservé ou cliquer sur l'icône pour l'ajouter</a:t>
            </a:r>
            <a:endParaRPr lang="fr-FR" noProof="0" dirty="0" smtClean="0">
              <a:sym typeface="Gill Sans" pitchFamily="-111" charset="0"/>
            </a:endParaRPr>
          </a:p>
        </p:txBody>
      </p:sp>
      <p:sp>
        <p:nvSpPr>
          <p:cNvPr id="4" name="Espace réservé du texte 3"/>
          <p:cNvSpPr>
            <a:spLocks noGrp="1"/>
          </p:cNvSpPr>
          <p:nvPr>
            <p:ph type="body" sz="half" idx="2"/>
          </p:nvPr>
        </p:nvSpPr>
        <p:spPr>
          <a:xfrm>
            <a:off x="1792635" y="5367859"/>
            <a:ext cx="5486178" cy="804788"/>
          </a:xfrm>
          <a:prstGeom prst="rect">
            <a:avLst/>
          </a:prstGeo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2C3A2312-4D62-ED4D-885E-FA153F35677A}" type="slidenum">
              <a:rPr lang="en-US"/>
              <a:pPr>
                <a:defRPr/>
              </a:pPr>
              <a:t>‹N°›</a:t>
            </a:fld>
            <a:endParaRPr lang="en-US" dirty="0"/>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8" y="4406824"/>
            <a:ext cx="7772177" cy="1361777"/>
          </a:xfrm>
        </p:spPr>
        <p:txBody>
          <a:bodyPr anchor="t"/>
          <a:lstStyle>
            <a:lvl1pPr algn="l">
              <a:defRPr sz="29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188" y="2906613"/>
            <a:ext cx="7772177" cy="1500188"/>
          </a:xfrm>
        </p:spPr>
        <p:txBody>
          <a:bodyPr anchor="b"/>
          <a:lstStyle>
            <a:lvl1pPr marL="0" indent="0">
              <a:buNone/>
              <a:defRPr sz="1500"/>
            </a:lvl1pPr>
            <a:lvl2pPr marL="336774" indent="0">
              <a:buNone/>
              <a:defRPr sz="1300"/>
            </a:lvl2pPr>
            <a:lvl3pPr marL="673547" indent="0">
              <a:buNone/>
              <a:defRPr sz="1200"/>
            </a:lvl3pPr>
            <a:lvl4pPr marL="1010321" indent="0">
              <a:buNone/>
              <a:defRPr sz="1000"/>
            </a:lvl4pPr>
            <a:lvl5pPr marL="1347094" indent="0">
              <a:buNone/>
              <a:defRPr sz="1000"/>
            </a:lvl5pPr>
            <a:lvl6pPr marL="1683868" indent="0">
              <a:buNone/>
              <a:defRPr sz="1000"/>
            </a:lvl6pPr>
            <a:lvl7pPr marL="2020641" indent="0">
              <a:buNone/>
              <a:defRPr sz="1000"/>
            </a:lvl7pPr>
            <a:lvl8pPr marL="2357415" indent="0">
              <a:buNone/>
              <a:defRPr sz="1000"/>
            </a:lvl8pPr>
            <a:lvl9pPr marL="2694188" indent="0">
              <a:buNone/>
              <a:defRPr sz="1000"/>
            </a:lvl9pPr>
          </a:lstStyle>
          <a:p>
            <a:pPr lvl="0"/>
            <a:r>
              <a:rPr lang="fr-FR" smtClean="0"/>
              <a:t>Cliquez pour modifier les styles du texte du masque</a:t>
            </a:r>
          </a:p>
        </p:txBody>
      </p:sp>
      <p:sp>
        <p:nvSpPr>
          <p:cNvPr id="4" name="Text Box 3"/>
          <p:cNvSpPr txBox="1">
            <a:spLocks noGrp="1" noChangeArrowheads="1"/>
          </p:cNvSpPr>
          <p:nvPr>
            <p:ph type="sldNum" sz="quarter" idx="10"/>
          </p:nvPr>
        </p:nvSpPr>
        <p:spPr>
          <a:ln/>
        </p:spPr>
        <p:txBody>
          <a:bodyPr/>
          <a:lstStyle>
            <a:lvl1pPr>
              <a:defRPr/>
            </a:lvl1pPr>
          </a:lstStyle>
          <a:p>
            <a:pPr>
              <a:defRPr/>
            </a:pPr>
            <a:fld id="{D4B1333D-8443-8141-B51C-F184ECB4C5D1}" type="slidenum">
              <a:rPr lang="en-US"/>
              <a:pPr>
                <a:defRPr/>
              </a:pPr>
              <a:t>‹N°›</a:t>
            </a:fld>
            <a:endParaRPr lang="en-US" dirty="0"/>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5414"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5578" y="1598414"/>
            <a:ext cx="4063008"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3"/>
          <p:cNvSpPr txBox="1">
            <a:spLocks noGrp="1" noChangeArrowheads="1"/>
          </p:cNvSpPr>
          <p:nvPr>
            <p:ph type="sldNum" sz="quarter" idx="10"/>
          </p:nvPr>
        </p:nvSpPr>
        <p:spPr>
          <a:ln/>
        </p:spPr>
        <p:txBody>
          <a:bodyPr/>
          <a:lstStyle>
            <a:lvl1pPr>
              <a:defRPr/>
            </a:lvl1pPr>
          </a:lstStyle>
          <a:p>
            <a:pPr>
              <a:defRPr/>
            </a:pPr>
            <a:fld id="{D00C6F61-2A0E-5847-B089-6C8509DDACCC}" type="slidenum">
              <a:rPr lang="en-US"/>
              <a:pPr>
                <a:defRPr/>
              </a:pPr>
              <a:t>‹N°›</a:t>
            </a:fld>
            <a:endParaRPr lang="en-US" dirty="0"/>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58" y="274588"/>
            <a:ext cx="8228707"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653" y="1534791"/>
            <a:ext cx="4039567"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653" y="2174382"/>
            <a:ext cx="4039567"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4561" y="1534791"/>
            <a:ext cx="4041799" cy="639589"/>
          </a:xfrm>
        </p:spPr>
        <p:txBody>
          <a:bodyPr anchor="b"/>
          <a:lstStyle>
            <a:lvl1pPr marL="0" indent="0">
              <a:buNone/>
              <a:defRPr sz="1800" b="1"/>
            </a:lvl1pPr>
            <a:lvl2pPr marL="336774" indent="0">
              <a:buNone/>
              <a:defRPr sz="1500" b="1"/>
            </a:lvl2pPr>
            <a:lvl3pPr marL="673547" indent="0">
              <a:buNone/>
              <a:defRPr sz="1300" b="1"/>
            </a:lvl3pPr>
            <a:lvl4pPr marL="1010321" indent="0">
              <a:buNone/>
              <a:defRPr sz="1200" b="1"/>
            </a:lvl4pPr>
            <a:lvl5pPr marL="1347094" indent="0">
              <a:buNone/>
              <a:defRPr sz="1200" b="1"/>
            </a:lvl5pPr>
            <a:lvl6pPr marL="1683868" indent="0">
              <a:buNone/>
              <a:defRPr sz="1200" b="1"/>
            </a:lvl6pPr>
            <a:lvl7pPr marL="2020641" indent="0">
              <a:buNone/>
              <a:defRPr sz="1200" b="1"/>
            </a:lvl7pPr>
            <a:lvl8pPr marL="2357415" indent="0">
              <a:buNone/>
              <a:defRPr sz="1200" b="1"/>
            </a:lvl8pPr>
            <a:lvl9pPr marL="2694188"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4561" y="2174382"/>
            <a:ext cx="4041799"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3"/>
          <p:cNvSpPr txBox="1">
            <a:spLocks noGrp="1" noChangeArrowheads="1"/>
          </p:cNvSpPr>
          <p:nvPr>
            <p:ph type="sldNum" sz="quarter" idx="10"/>
          </p:nvPr>
        </p:nvSpPr>
        <p:spPr>
          <a:ln/>
        </p:spPr>
        <p:txBody>
          <a:bodyPr/>
          <a:lstStyle>
            <a:lvl1pPr>
              <a:defRPr/>
            </a:lvl1pPr>
          </a:lstStyle>
          <a:p>
            <a:pPr>
              <a:defRPr/>
            </a:pPr>
            <a:fld id="{83678DF7-4AB8-FB45-A172-2CA2F9B23EEE}" type="slidenum">
              <a:rPr lang="en-US"/>
              <a:pPr>
                <a:defRPr/>
              </a:pPr>
              <a:t>‹N°›</a:t>
            </a:fld>
            <a:endParaRPr lang="en-US" dirty="0"/>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Text Box 3"/>
          <p:cNvSpPr txBox="1">
            <a:spLocks noGrp="1" noChangeArrowheads="1"/>
          </p:cNvSpPr>
          <p:nvPr>
            <p:ph type="sldNum" sz="quarter" idx="10"/>
          </p:nvPr>
        </p:nvSpPr>
        <p:spPr>
          <a:ln/>
        </p:spPr>
        <p:txBody>
          <a:bodyPr/>
          <a:lstStyle>
            <a:lvl1pPr>
              <a:defRPr/>
            </a:lvl1pPr>
          </a:lstStyle>
          <a:p>
            <a:pPr>
              <a:defRPr/>
            </a:pPr>
            <a:fld id="{E2FA88C6-C715-BC44-A69E-B4A4BF1BD81A}" type="slidenum">
              <a:rPr lang="en-US"/>
              <a:pPr>
                <a:defRPr/>
              </a:pPr>
              <a:t>‹N°›</a:t>
            </a:fld>
            <a:endParaRPr lang="en-US" dirty="0"/>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76C782F-45AC-9446-98C5-8247C045044C}" type="slidenum">
              <a:rPr lang="en-US"/>
              <a:pPr>
                <a:defRPr/>
              </a:pPr>
              <a:t>‹N°›</a:t>
            </a:fld>
            <a:endParaRPr lang="en-US" dirty="0"/>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58" y="273496"/>
            <a:ext cx="3008189" cy="1161975"/>
          </a:xfrm>
        </p:spPr>
        <p:txBody>
          <a:bodyPr anchor="b"/>
          <a:lstStyle>
            <a:lvl1pPr algn="l">
              <a:defRPr sz="1500" b="1"/>
            </a:lvl1pPr>
          </a:lstStyle>
          <a:p>
            <a:r>
              <a:rPr lang="fr-FR" smtClean="0"/>
              <a:t>Cliquez et modifiez le titre</a:t>
            </a:r>
            <a:endParaRPr lang="fr-FR"/>
          </a:p>
        </p:txBody>
      </p:sp>
      <p:sp>
        <p:nvSpPr>
          <p:cNvPr id="3" name="Espace réservé du contenu 2"/>
          <p:cNvSpPr>
            <a:spLocks noGrp="1"/>
          </p:cNvSpPr>
          <p:nvPr>
            <p:ph idx="1"/>
          </p:nvPr>
        </p:nvSpPr>
        <p:spPr>
          <a:xfrm>
            <a:off x="3575224" y="273472"/>
            <a:ext cx="5111130"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658" y="1435448"/>
            <a:ext cx="3008189" cy="469031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3D2C8533-D437-7348-80E3-4847566A9A95}" type="slidenum">
              <a:rPr lang="en-US"/>
              <a:pPr>
                <a:defRPr/>
              </a:pPr>
              <a:t>‹N°›</a:t>
            </a:fld>
            <a:endParaRPr lang="en-US" dirty="0"/>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4800847"/>
            <a:ext cx="5486178" cy="567035"/>
          </a:xfrm>
        </p:spPr>
        <p:txBody>
          <a:bodyPr anchor="b"/>
          <a:lstStyle>
            <a:lvl1pPr algn="l">
              <a:defRPr sz="15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635" y="612800"/>
            <a:ext cx="5486178" cy="4114354"/>
          </a:xfrm>
        </p:spPr>
        <p:txBody>
          <a:bodyPr/>
          <a:lstStyle>
            <a:lvl1pPr marL="0" indent="0">
              <a:buNone/>
              <a:defRPr sz="24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r>
              <a:rPr lang="fr-FR" noProof="0" smtClean="0">
                <a:sym typeface="Arial" pitchFamily="-111" charset="0"/>
              </a:rPr>
              <a:t>Faire glisser l'image vers l'espace réservé ou cliquer sur l'icône pour l'ajouter</a:t>
            </a:r>
            <a:endParaRPr lang="fr-FR" noProof="0" dirty="0" smtClean="0">
              <a:sym typeface="Arial" pitchFamily="-111" charset="0"/>
            </a:endParaRPr>
          </a:p>
        </p:txBody>
      </p:sp>
      <p:sp>
        <p:nvSpPr>
          <p:cNvPr id="4" name="Espace réservé du texte 3"/>
          <p:cNvSpPr>
            <a:spLocks noGrp="1"/>
          </p:cNvSpPr>
          <p:nvPr>
            <p:ph type="body" sz="half" idx="2"/>
          </p:nvPr>
        </p:nvSpPr>
        <p:spPr>
          <a:xfrm>
            <a:off x="1792635" y="5367859"/>
            <a:ext cx="5486178" cy="804788"/>
          </a:xfrm>
        </p:spPr>
        <p:txBody>
          <a:bodyPr/>
          <a:lstStyle>
            <a:lvl1pPr marL="0" indent="0">
              <a:buNone/>
              <a:defRPr sz="10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fr-FR" smtClean="0"/>
              <a:t>Cliquez pour modifier les styles du texte du masque</a:t>
            </a:r>
          </a:p>
        </p:txBody>
      </p:sp>
      <p:sp>
        <p:nvSpPr>
          <p:cNvPr id="5" name="Text Box 3"/>
          <p:cNvSpPr txBox="1">
            <a:spLocks noGrp="1" noChangeArrowheads="1"/>
          </p:cNvSpPr>
          <p:nvPr>
            <p:ph type="sldNum" sz="quarter" idx="10"/>
          </p:nvPr>
        </p:nvSpPr>
        <p:spPr>
          <a:ln/>
        </p:spPr>
        <p:txBody>
          <a:bodyPr/>
          <a:lstStyle>
            <a:lvl1pPr>
              <a:defRPr/>
            </a:lvl1pPr>
          </a:lstStyle>
          <a:p>
            <a:pPr>
              <a:defRPr/>
            </a:pPr>
            <a:fld id="{5714F3AA-D097-E743-A226-F6F0B0001457}" type="slidenum">
              <a:rPr lang="en-US"/>
              <a:pPr>
                <a:defRPr/>
              </a:pPr>
              <a:t>‹N°›</a:t>
            </a:fld>
            <a:endParaRPr lang="en-US" dirty="0"/>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B1AD179D-96F7-EA44-A0A6-E8FE579C4395}" type="slidenum">
              <a:rPr lang="en-US"/>
              <a:pPr>
                <a:defRPr/>
              </a:pPr>
              <a:t>‹N°›</a:t>
            </a:fld>
            <a:endParaRPr lang="en-US" dirty="0"/>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30305" y="90413"/>
            <a:ext cx="2058293" cy="6767587"/>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5414" y="90413"/>
            <a:ext cx="6067722" cy="67675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3"/>
          <p:cNvSpPr txBox="1">
            <a:spLocks noGrp="1" noChangeArrowheads="1"/>
          </p:cNvSpPr>
          <p:nvPr>
            <p:ph type="sldNum" sz="quarter" idx="10"/>
          </p:nvPr>
        </p:nvSpPr>
        <p:spPr>
          <a:ln/>
        </p:spPr>
        <p:txBody>
          <a:bodyPr/>
          <a:lstStyle>
            <a:lvl1pPr>
              <a:defRPr/>
            </a:lvl1pPr>
          </a:lstStyle>
          <a:p>
            <a:pPr>
              <a:defRPr/>
            </a:pPr>
            <a:fld id="{E8CB8648-4C2C-4D4A-B9FC-233DF823869B}" type="slidenum">
              <a:rPr lang="en-US"/>
              <a:pPr>
                <a:defRPr/>
              </a:pPr>
              <a:t>‹N°›</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2.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image" Target="../media/image2.png"/><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5025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paint"/>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rot="10800000">
            <a:off x="127597" y="4333829"/>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titre 2"/>
          <p:cNvSpPr>
            <a:spLocks noGrp="1"/>
          </p:cNvSpPr>
          <p:nvPr>
            <p:ph type="title"/>
          </p:nvPr>
        </p:nvSpPr>
        <p:spPr>
          <a:xfrm>
            <a:off x="468841" y="2392370"/>
            <a:ext cx="8229600" cy="1143000"/>
          </a:xfrm>
          <a:prstGeom prst="rect">
            <a:avLst/>
          </a:prstGeom>
        </p:spPr>
        <p:txBody>
          <a:bodyPr vert="horz" lIns="91440" tIns="45720" rIns="91440" bIns="45720" rtlCol="0" anchor="ctr">
            <a:noAutofit/>
          </a:bodyPr>
          <a:lstStyle/>
          <a:p>
            <a:r>
              <a:rPr lang="fr-FR" dirty="0" smtClean="0"/>
              <a:t>Cliquez et modifiez le titre</a:t>
            </a:r>
            <a:endParaRPr lang="fr-F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1" fontAlgn="base" hangingPunct="1">
        <a:spcBef>
          <a:spcPct val="0"/>
        </a:spcBef>
        <a:spcAft>
          <a:spcPct val="0"/>
        </a:spcAft>
        <a:defRPr sz="5400" b="1">
          <a:solidFill>
            <a:schemeClr val="bg2">
              <a:lumMod val="50000"/>
            </a:schemeClr>
          </a:solidFill>
          <a:latin typeface="Arial"/>
          <a:ea typeface="ＭＳ Ｐゴシック" charset="-128"/>
          <a:cs typeface="Arial"/>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252580" indent="-252580" algn="ctr" rtl="0" eaLnBrk="1" fontAlgn="base" hangingPunct="1">
        <a:spcBef>
          <a:spcPct val="0"/>
        </a:spcBef>
        <a:spcAft>
          <a:spcPct val="0"/>
        </a:spcAft>
        <a:defRPr sz="2700">
          <a:solidFill>
            <a:schemeClr val="tx1"/>
          </a:solidFill>
          <a:latin typeface="+mn-lt"/>
          <a:ea typeface="ＭＳ Ｐゴシック" charset="-128"/>
          <a:cs typeface="ＭＳ Ｐゴシック" charset="-128"/>
          <a:sym typeface="Gill Sans" charset="0"/>
        </a:defRPr>
      </a:lvl1pPr>
      <a:lvl2pPr marL="547257" indent="-210483"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2pPr>
      <a:lvl3pPr marL="841934" indent="-168387"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3pPr>
      <a:lvl4pPr marL="1178707" indent="-168387"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4pPr>
      <a:lvl5pPr marL="1515481" indent="-168387"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5pPr>
      <a:lvl6pPr marL="336774"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6pPr>
      <a:lvl7pPr marL="673547"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7pPr>
      <a:lvl8pPr marL="1010321"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8pPr>
      <a:lvl9pPr marL="1347094"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455414" y="90437"/>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11619"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1267" name="Text Box 3"/>
          <p:cNvSpPr txBox="1">
            <a:spLocks noGrp="1" noChangeArrowheads="1"/>
          </p:cNvSpPr>
          <p:nvPr>
            <p:ph type="sldNum" sz="quarter" idx="4"/>
          </p:nvPr>
        </p:nvSpPr>
        <p:spPr bwMode="auto">
          <a:xfrm>
            <a:off x="7488660" y="6245223"/>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791AC5C1-4419-3544-BAE8-23A18FDB49C7}"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455414" y="90439"/>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23907"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2291" name="Text Box 3"/>
          <p:cNvSpPr txBox="1">
            <a:spLocks noGrp="1" noChangeArrowheads="1"/>
          </p:cNvSpPr>
          <p:nvPr>
            <p:ph type="sldNum" sz="quarter" idx="4"/>
          </p:nvPr>
        </p:nvSpPr>
        <p:spPr bwMode="auto">
          <a:xfrm>
            <a:off x="7488660" y="6245225"/>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AAF7F8F7-9087-DD48-87B9-AF003B6A515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455414" y="90441"/>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36195"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3315" name="Text Box 3"/>
          <p:cNvSpPr txBox="1">
            <a:spLocks noGrp="1" noChangeArrowheads="1"/>
          </p:cNvSpPr>
          <p:nvPr>
            <p:ph type="sldNum" sz="quarter" idx="4"/>
          </p:nvPr>
        </p:nvSpPr>
        <p:spPr bwMode="auto">
          <a:xfrm>
            <a:off x="7488660" y="6245227"/>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5934A21A-292B-DC42-9AE9-F9260218E867}"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455414" y="91558"/>
            <a:ext cx="8233172" cy="1509117"/>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48483"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4339" name="Text Box 3"/>
          <p:cNvSpPr txBox="1">
            <a:spLocks noGrp="1" noChangeArrowheads="1"/>
          </p:cNvSpPr>
          <p:nvPr>
            <p:ph type="sldNum" sz="quarter" idx="4"/>
          </p:nvPr>
        </p:nvSpPr>
        <p:spPr bwMode="auto">
          <a:xfrm>
            <a:off x="7488660" y="6245229"/>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FE29258E-83A0-D541-86FE-944C4D9532E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marL="4677" indent="-4677"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1451"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8224"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4998"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1771"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810"/>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589"/>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0770" name="Rectangle 1"/>
          <p:cNvSpPr>
            <a:spLocks noGrp="1" noChangeArrowheads="1"/>
          </p:cNvSpPr>
          <p:nvPr>
            <p:ph type="title"/>
          </p:nvPr>
        </p:nvSpPr>
        <p:spPr bwMode="auto">
          <a:xfrm>
            <a:off x="455414" y="91560"/>
            <a:ext cx="8233172" cy="1509117"/>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60771"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5363" name="Text Box 3"/>
          <p:cNvSpPr txBox="1">
            <a:spLocks noGrp="1" noChangeArrowheads="1"/>
          </p:cNvSpPr>
          <p:nvPr>
            <p:ph type="sldNum" sz="quarter" idx="4"/>
          </p:nvPr>
        </p:nvSpPr>
        <p:spPr bwMode="auto">
          <a:xfrm>
            <a:off x="7488660" y="6245231"/>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DE0CEB7D-DB29-954B-8DDE-294A765EFDDB}"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txStyles>
    <p:titleStyle>
      <a:lvl1pPr marL="4677" indent="-4677"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1451"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8224"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4998"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1771"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810"/>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589"/>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455414" y="91562"/>
            <a:ext cx="8233172" cy="1509117"/>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73059"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6387" name="Text Box 3"/>
          <p:cNvSpPr txBox="1">
            <a:spLocks noGrp="1" noChangeArrowheads="1"/>
          </p:cNvSpPr>
          <p:nvPr>
            <p:ph type="sldNum" sz="quarter" idx="4"/>
          </p:nvPr>
        </p:nvSpPr>
        <p:spPr bwMode="auto">
          <a:xfrm>
            <a:off x="7488660" y="6245233"/>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08C97349-58C3-2E4C-B5EC-00ED6D4B2A3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txStyles>
    <p:titleStyle>
      <a:lvl1pPr marL="4677" indent="-4677"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1451"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8224"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4998"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1771"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810"/>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589"/>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5346" name="Rectangle 1"/>
          <p:cNvSpPr>
            <a:spLocks noGrp="1" noChangeArrowheads="1"/>
          </p:cNvSpPr>
          <p:nvPr>
            <p:ph type="title"/>
          </p:nvPr>
        </p:nvSpPr>
        <p:spPr bwMode="auto">
          <a:xfrm>
            <a:off x="894086" y="5180335"/>
            <a:ext cx="7358062" cy="1195462"/>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87702" indent="-87702" algn="ctr" rtl="0" eaLnBrk="1" fontAlgn="base" hangingPunct="1">
        <a:spcBef>
          <a:spcPct val="0"/>
        </a:spcBef>
        <a:spcAft>
          <a:spcPct val="0"/>
        </a:spcAft>
        <a:defRPr sz="2700">
          <a:solidFill>
            <a:schemeClr val="tx1"/>
          </a:solidFill>
          <a:latin typeface="+mn-lt"/>
          <a:ea typeface="ＭＳ Ｐゴシック" charset="-128"/>
          <a:cs typeface="ＭＳ Ｐゴシック" charset="-128"/>
          <a:sym typeface="Gill Sans" charset="0"/>
        </a:defRPr>
      </a:lvl1pPr>
      <a:lvl2pPr marL="87702" indent="249072"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2pPr>
      <a:lvl3pPr marL="87702" indent="585846"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3pPr>
      <a:lvl4pPr marL="87702" indent="922619"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4pPr>
      <a:lvl5pPr marL="87702" indent="1259393"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5pPr>
      <a:lvl6pPr marL="424475"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6pPr>
      <a:lvl7pPr marL="761249"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7pPr>
      <a:lvl8pPr marL="1098022"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8pPr>
      <a:lvl9pPr marL="1434796"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894086" y="125016"/>
            <a:ext cx="7358062" cy="1821656"/>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197635" name="Rectangle 2"/>
          <p:cNvSpPr>
            <a:spLocks noGrp="1" noChangeArrowheads="1"/>
          </p:cNvSpPr>
          <p:nvPr>
            <p:ph type="body" idx="1"/>
          </p:nvPr>
        </p:nvSpPr>
        <p:spPr bwMode="auto">
          <a:xfrm>
            <a:off x="894086" y="1946672"/>
            <a:ext cx="7358062" cy="4911328"/>
          </a:xfrm>
          <a:prstGeom prst="rect">
            <a:avLst/>
          </a:prstGeom>
          <a:noFill/>
          <a:ln w="12700">
            <a:noFill/>
            <a:miter lim="800000"/>
            <a:headEnd/>
            <a:tailEnd/>
          </a:ln>
        </p:spPr>
        <p:txBody>
          <a:bodyPr vert="horz" wrap="square" lIns="37417" tIns="37417" rIns="37417" bIns="37417" numCol="1" anchor="t"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447862" indent="-36249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charset="-128"/>
          <a:cs typeface="ＭＳ Ｐゴシック" charset="-128"/>
          <a:sym typeface="Gill Sans" charset="0"/>
        </a:defRPr>
      </a:lvl1pPr>
      <a:lvl2pPr marL="775281"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2pPr>
      <a:lvl3pPr marL="1102700"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3pPr>
      <a:lvl4pPr marL="1430118"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4pPr>
      <a:lvl5pPr marL="1757537"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5pPr>
      <a:lvl6pPr marL="209431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6pPr>
      <a:lvl7pPr marL="2431084"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7pPr>
      <a:lvl8pPr marL="2767858"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8pPr>
      <a:lvl9pPr marL="310463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9922" name="Rectangle 1"/>
          <p:cNvSpPr>
            <a:spLocks noGrp="1" noChangeArrowheads="1"/>
          </p:cNvSpPr>
          <p:nvPr>
            <p:ph type="title"/>
          </p:nvPr>
        </p:nvSpPr>
        <p:spPr bwMode="auto">
          <a:xfrm>
            <a:off x="894086" y="168550"/>
            <a:ext cx="7358062" cy="1733475"/>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209923" name="Rectangle 2"/>
          <p:cNvSpPr>
            <a:spLocks noGrp="1" noChangeArrowheads="1"/>
          </p:cNvSpPr>
          <p:nvPr>
            <p:ph type="body" idx="1"/>
          </p:nvPr>
        </p:nvSpPr>
        <p:spPr bwMode="auto">
          <a:xfrm>
            <a:off x="5466086" y="1902024"/>
            <a:ext cx="2786062" cy="4106540"/>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447862" indent="-36249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charset="-128"/>
          <a:cs typeface="ＭＳ Ｐゴシック" charset="-128"/>
          <a:sym typeface="Gill Sans" charset="0"/>
        </a:defRPr>
      </a:lvl1pPr>
      <a:lvl2pPr marL="775281"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2pPr>
      <a:lvl3pPr marL="1102700"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3pPr>
      <a:lvl4pPr marL="1430118"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4pPr>
      <a:lvl5pPr marL="1757537"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5pPr>
      <a:lvl6pPr marL="209431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6pPr>
      <a:lvl7pPr marL="2431084"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7pPr>
      <a:lvl8pPr marL="2767858"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8pPr>
      <a:lvl9pPr marL="310463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2210" name="Rectangle 1"/>
          <p:cNvSpPr>
            <a:spLocks noGrp="1" noChangeArrowheads="1"/>
          </p:cNvSpPr>
          <p:nvPr>
            <p:ph type="title"/>
          </p:nvPr>
        </p:nvSpPr>
        <p:spPr bwMode="auto">
          <a:xfrm>
            <a:off x="455414" y="90455"/>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222211"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20483" name="Text Box 3"/>
          <p:cNvSpPr txBox="1">
            <a:spLocks noGrp="1" noChangeArrowheads="1"/>
          </p:cNvSpPr>
          <p:nvPr>
            <p:ph type="sldNum" sz="quarter" idx="4"/>
          </p:nvPr>
        </p:nvSpPr>
        <p:spPr bwMode="auto">
          <a:xfrm>
            <a:off x="7488660" y="6245241"/>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17FAEBC6-BF33-D245-9DB3-9100C21CBBB9}"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marL="87702" indent="-87702"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424475"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761249"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98022"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434796"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741369"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charset="-128"/>
          <a:cs typeface="ＭＳ Ｐゴシック" charset="-128"/>
          <a:sym typeface="Gill Sans" charset="0"/>
        </a:defRPr>
      </a:lvl1pPr>
      <a:lvl2pPr marL="1068788" indent="-419798"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2pPr>
      <a:lvl3pPr marL="1397377"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3pPr>
      <a:lvl4pPr marL="1724795"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4pPr>
      <a:lvl5pPr marL="2052214"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5pPr>
      <a:lvl6pPr marL="2388988"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6pPr>
      <a:lvl7pPr marL="2725761"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7pPr>
      <a:lvl8pPr marL="3062535"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8pPr>
      <a:lvl9pPr marL="3399308"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4498" name="Rectangle 1"/>
          <p:cNvSpPr>
            <a:spLocks noGrp="1" noChangeArrowheads="1"/>
          </p:cNvSpPr>
          <p:nvPr>
            <p:ph type="body" idx="1"/>
          </p:nvPr>
        </p:nvSpPr>
        <p:spPr bwMode="auto">
          <a:xfrm>
            <a:off x="894086" y="894093"/>
            <a:ext cx="7358062" cy="5072063"/>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txStyles>
    <p:titleStyle>
      <a:lvl1pPr marL="87702" indent="-87702"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424475"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761249"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98022"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434796"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505160" indent="-419798"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charset="-128"/>
          <a:cs typeface="ＭＳ Ｐゴシック" charset="-128"/>
          <a:sym typeface="Gill Sans" charset="0"/>
        </a:defRPr>
      </a:lvl1pPr>
      <a:lvl2pPr marL="833749" indent="-423306"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2pPr>
      <a:lvl3pPr marL="1158829" indent="-420967"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3pPr>
      <a:lvl4pPr marL="1486247" indent="-419798"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4pPr>
      <a:lvl5pPr marL="1814835" indent="-420967"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5pPr>
      <a:lvl6pPr marL="2151609" indent="-420967" algn="l" rtl="0" eaLnBrk="1" fontAlgn="base" hangingPunct="1">
        <a:spcBef>
          <a:spcPts val="3536"/>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6pPr>
      <a:lvl7pPr marL="2488382" indent="-420967" algn="l" rtl="0" eaLnBrk="1" fontAlgn="base" hangingPunct="1">
        <a:spcBef>
          <a:spcPts val="3536"/>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7pPr>
      <a:lvl8pPr marL="2825156" indent="-420967" algn="l" rtl="0" eaLnBrk="1" fontAlgn="base" hangingPunct="1">
        <a:spcBef>
          <a:spcPts val="3536"/>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8pPr>
      <a:lvl9pPr marL="3161929" indent="-420967" algn="l" rtl="0" eaLnBrk="1" fontAlgn="base" hangingPunct="1">
        <a:spcBef>
          <a:spcPts val="3536"/>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6786" name="Rectangle 1"/>
          <p:cNvSpPr>
            <a:spLocks noGrp="1" noChangeArrowheads="1"/>
          </p:cNvSpPr>
          <p:nvPr>
            <p:ph type="title"/>
          </p:nvPr>
        </p:nvSpPr>
        <p:spPr bwMode="auto">
          <a:xfrm>
            <a:off x="894086" y="5180335"/>
            <a:ext cx="7358062" cy="1195462"/>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87702" indent="-87702" algn="ctr" rtl="0" eaLnBrk="1" fontAlgn="base" hangingPunct="1">
        <a:spcBef>
          <a:spcPct val="0"/>
        </a:spcBef>
        <a:spcAft>
          <a:spcPct val="0"/>
        </a:spcAft>
        <a:defRPr sz="2700">
          <a:solidFill>
            <a:schemeClr val="tx1"/>
          </a:solidFill>
          <a:latin typeface="+mn-lt"/>
          <a:ea typeface="ＭＳ Ｐゴシック" charset="-128"/>
          <a:cs typeface="ＭＳ Ｐゴシック" charset="-128"/>
          <a:sym typeface="Gill Sans" charset="0"/>
        </a:defRPr>
      </a:lvl1pPr>
      <a:lvl2pPr marL="87702" indent="249072"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2pPr>
      <a:lvl3pPr marL="87702" indent="585846"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3pPr>
      <a:lvl4pPr marL="87702" indent="922619"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4pPr>
      <a:lvl5pPr marL="87702" indent="1259393"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5pPr>
      <a:lvl6pPr marL="424475"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6pPr>
      <a:lvl7pPr marL="761249"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7pPr>
      <a:lvl8pPr marL="1098022"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8pPr>
      <a:lvl9pPr marL="1434796"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1"/>
          <p:cNvSpPr>
            <a:spLocks noGrp="1" noChangeArrowheads="1"/>
          </p:cNvSpPr>
          <p:nvPr>
            <p:ph type="body" idx="1"/>
          </p:nvPr>
        </p:nvSpPr>
        <p:spPr bwMode="auto">
          <a:xfrm>
            <a:off x="446484" y="3367656"/>
            <a:ext cx="4125516" cy="3490391"/>
          </a:xfrm>
          <a:prstGeom prst="rect">
            <a:avLst/>
          </a:prstGeom>
          <a:noFill/>
          <a:ln w="12700">
            <a:noFill/>
            <a:miter lim="800000"/>
            <a:headEnd/>
            <a:tailEnd/>
          </a:ln>
        </p:spPr>
        <p:txBody>
          <a:bodyPr vert="horz" wrap="square" lIns="37417" tIns="37417" rIns="37417" bIns="37417" numCol="1" anchor="t"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
        <p:nvSpPr>
          <p:cNvPr id="259075" name="Rectangle 2"/>
          <p:cNvSpPr>
            <a:spLocks noGrp="1" noChangeArrowheads="1"/>
          </p:cNvSpPr>
          <p:nvPr>
            <p:ph type="title"/>
          </p:nvPr>
        </p:nvSpPr>
        <p:spPr bwMode="auto">
          <a:xfrm>
            <a:off x="446484" y="0"/>
            <a:ext cx="4125516" cy="3312914"/>
          </a:xfrm>
          <a:prstGeom prst="rect">
            <a:avLst/>
          </a:prstGeom>
          <a:noFill/>
          <a:ln w="12700">
            <a:noFill/>
            <a:miter lim="800000"/>
            <a:headEnd/>
            <a:tailEnd/>
          </a:ln>
        </p:spPr>
        <p:txBody>
          <a:bodyPr vert="horz" wrap="square" lIns="37417" tIns="37417" rIns="37417" bIns="37417" numCol="1" anchor="b"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p:txStyles>
    <p:titleStyle>
      <a:lvl1pPr algn="ctr" rtl="0" eaLnBrk="1" fontAlgn="base" hangingPunct="1">
        <a:spcBef>
          <a:spcPct val="0"/>
        </a:spcBef>
        <a:spcAft>
          <a:spcPct val="0"/>
        </a:spcAft>
        <a:defRPr sz="5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5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5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5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5200">
          <a:solidFill>
            <a:schemeClr val="tx1"/>
          </a:solidFill>
          <a:latin typeface="Gill Sans" pitchFamily="-111" charset="0"/>
          <a:sym typeface="Gill Sans" pitchFamily="-111" charset="0"/>
        </a:defRPr>
      </a:lvl9pPr>
    </p:titleStyle>
    <p:bodyStyle>
      <a:lvl1pPr marL="252580" indent="-252580" algn="ctr" rtl="0" eaLnBrk="1" fontAlgn="base" hangingPunct="1">
        <a:spcBef>
          <a:spcPct val="0"/>
        </a:spcBef>
        <a:spcAft>
          <a:spcPct val="0"/>
        </a:spcAft>
        <a:defRPr sz="2500">
          <a:solidFill>
            <a:schemeClr val="tx1"/>
          </a:solidFill>
          <a:latin typeface="+mn-lt"/>
          <a:ea typeface="ＭＳ Ｐゴシック" charset="-128"/>
          <a:cs typeface="ＭＳ Ｐゴシック" charset="-128"/>
          <a:sym typeface="Gill Sans" charset="0"/>
        </a:defRPr>
      </a:lvl1pPr>
      <a:lvl2pPr marL="547257" indent="-210483"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2pPr>
      <a:lvl3pPr marL="841934"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3pPr>
      <a:lvl4pPr marL="1178707"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4pPr>
      <a:lvl5pPr marL="1515481"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5pPr>
      <a:lvl6pPr marL="336774"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6pPr>
      <a:lvl7pPr marL="673547"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7pPr>
      <a:lvl8pPr marL="1010321"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8pPr>
      <a:lvl9pPr marL="1347094"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1"/>
          <p:cNvSpPr>
            <a:spLocks noGrp="1" noChangeArrowheads="1"/>
          </p:cNvSpPr>
          <p:nvPr>
            <p:ph type="title"/>
          </p:nvPr>
        </p:nvSpPr>
        <p:spPr bwMode="auto">
          <a:xfrm>
            <a:off x="894086" y="168550"/>
            <a:ext cx="7358062" cy="1733475"/>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271363" name="Rectangle 2"/>
          <p:cNvSpPr>
            <a:spLocks noGrp="1" noChangeArrowheads="1"/>
          </p:cNvSpPr>
          <p:nvPr>
            <p:ph type="body" idx="1"/>
          </p:nvPr>
        </p:nvSpPr>
        <p:spPr bwMode="auto">
          <a:xfrm>
            <a:off x="894085" y="1902024"/>
            <a:ext cx="3545086" cy="4106540"/>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447862" indent="-36249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charset="-128"/>
          <a:cs typeface="ＭＳ Ｐゴシック" charset="-128"/>
          <a:sym typeface="Gill Sans" charset="0"/>
        </a:defRPr>
      </a:lvl1pPr>
      <a:lvl2pPr marL="775281"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2pPr>
      <a:lvl3pPr marL="1102700"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3pPr>
      <a:lvl4pPr marL="1430118"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4pPr>
      <a:lvl5pPr marL="1757537"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5pPr>
      <a:lvl6pPr marL="209431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6pPr>
      <a:lvl7pPr marL="2431084"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7pPr>
      <a:lvl8pPr marL="2767858"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8pPr>
      <a:lvl9pPr marL="310463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3650" name="Rectangle 1"/>
          <p:cNvSpPr>
            <a:spLocks noGrp="1" noChangeArrowheads="1"/>
          </p:cNvSpPr>
          <p:nvPr>
            <p:ph type="title"/>
          </p:nvPr>
        </p:nvSpPr>
        <p:spPr bwMode="auto">
          <a:xfrm>
            <a:off x="894086" y="168550"/>
            <a:ext cx="7358062" cy="1733475"/>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283651" name="Rectangle 2"/>
          <p:cNvSpPr>
            <a:spLocks noGrp="1" noChangeArrowheads="1"/>
          </p:cNvSpPr>
          <p:nvPr>
            <p:ph type="body" idx="1"/>
          </p:nvPr>
        </p:nvSpPr>
        <p:spPr bwMode="auto">
          <a:xfrm>
            <a:off x="894086" y="1902024"/>
            <a:ext cx="7358062" cy="4106540"/>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505160" indent="-419798"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charset="-128"/>
          <a:cs typeface="ＭＳ Ｐゴシック" charset="-128"/>
          <a:sym typeface="Gill Sans" charset="0"/>
        </a:defRPr>
      </a:lvl1pPr>
      <a:lvl2pPr marL="833749" indent="-423306"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2pPr>
      <a:lvl3pPr marL="1158829"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3pPr>
      <a:lvl4pPr marL="1486247" indent="-419798"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4pPr>
      <a:lvl5pPr marL="1814835"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5pPr>
      <a:lvl6pPr marL="2151609"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6pPr>
      <a:lvl7pPr marL="2488382"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7pPr>
      <a:lvl8pPr marL="2825156"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8pPr>
      <a:lvl9pPr marL="3161929"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894086" y="2089547"/>
            <a:ext cx="7358062" cy="2678906"/>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87702" indent="-87702" algn="ctr" rtl="0" eaLnBrk="1" fontAlgn="base" hangingPunct="1">
        <a:spcBef>
          <a:spcPct val="0"/>
        </a:spcBef>
        <a:spcAft>
          <a:spcPct val="0"/>
        </a:spcAft>
        <a:defRPr sz="2700">
          <a:solidFill>
            <a:schemeClr val="tx1"/>
          </a:solidFill>
          <a:latin typeface="+mn-lt"/>
          <a:ea typeface="ＭＳ Ｐゴシック" charset="-128"/>
          <a:cs typeface="ＭＳ Ｐゴシック" charset="-128"/>
          <a:sym typeface="Gill Sans" charset="0"/>
        </a:defRPr>
      </a:lvl1pPr>
      <a:lvl2pPr marL="87702" indent="249072"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2pPr>
      <a:lvl3pPr marL="87702" indent="585846"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3pPr>
      <a:lvl4pPr marL="87702" indent="922619"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4pPr>
      <a:lvl5pPr marL="87702" indent="1259393"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5pPr>
      <a:lvl6pPr marL="424475"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6pPr>
      <a:lvl7pPr marL="761249"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7pPr>
      <a:lvl8pPr marL="1098022"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8pPr>
      <a:lvl9pPr marL="1434796"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8226" name="Rectangle 1"/>
          <p:cNvSpPr>
            <a:spLocks noGrp="1" noChangeArrowheads="1"/>
          </p:cNvSpPr>
          <p:nvPr>
            <p:ph type="title"/>
          </p:nvPr>
        </p:nvSpPr>
        <p:spPr bwMode="auto">
          <a:xfrm>
            <a:off x="894086" y="168550"/>
            <a:ext cx="7358062" cy="1733475"/>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308227" name="Rectangle 2"/>
          <p:cNvSpPr>
            <a:spLocks noGrp="1" noChangeArrowheads="1"/>
          </p:cNvSpPr>
          <p:nvPr>
            <p:ph type="body" idx="1"/>
          </p:nvPr>
        </p:nvSpPr>
        <p:spPr bwMode="auto">
          <a:xfrm>
            <a:off x="894085" y="1902024"/>
            <a:ext cx="3545086" cy="4106540"/>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447862" indent="-36249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charset="-128"/>
          <a:cs typeface="ＭＳ Ｐゴシック" charset="-128"/>
          <a:sym typeface="Gill Sans" charset="0"/>
        </a:defRPr>
      </a:lvl1pPr>
      <a:lvl2pPr marL="775281"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2pPr>
      <a:lvl3pPr marL="1102700"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3pPr>
      <a:lvl4pPr marL="1430118"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4pPr>
      <a:lvl5pPr marL="1757537"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5pPr>
      <a:lvl6pPr marL="209431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6pPr>
      <a:lvl7pPr marL="2431084"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7pPr>
      <a:lvl8pPr marL="2767858"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8pPr>
      <a:lvl9pPr marL="310463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0514" name="Rectangle 1"/>
          <p:cNvSpPr>
            <a:spLocks noGrp="1" noChangeArrowheads="1"/>
          </p:cNvSpPr>
          <p:nvPr>
            <p:ph type="body" idx="1"/>
          </p:nvPr>
        </p:nvSpPr>
        <p:spPr bwMode="auto">
          <a:xfrm>
            <a:off x="446484" y="3367666"/>
            <a:ext cx="4125516" cy="3490391"/>
          </a:xfrm>
          <a:prstGeom prst="rect">
            <a:avLst/>
          </a:prstGeom>
          <a:noFill/>
          <a:ln w="12700">
            <a:noFill/>
            <a:miter lim="800000"/>
            <a:headEnd/>
            <a:tailEnd/>
          </a:ln>
        </p:spPr>
        <p:txBody>
          <a:bodyPr vert="horz" wrap="square" lIns="37417" tIns="37417" rIns="37417" bIns="37417" numCol="1" anchor="t"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
        <p:nvSpPr>
          <p:cNvPr id="320515" name="Rectangle 2"/>
          <p:cNvSpPr>
            <a:spLocks noGrp="1" noChangeArrowheads="1"/>
          </p:cNvSpPr>
          <p:nvPr>
            <p:ph type="title"/>
          </p:nvPr>
        </p:nvSpPr>
        <p:spPr bwMode="auto">
          <a:xfrm>
            <a:off x="446484" y="0"/>
            <a:ext cx="4125516" cy="3312914"/>
          </a:xfrm>
          <a:prstGeom prst="rect">
            <a:avLst/>
          </a:prstGeom>
          <a:noFill/>
          <a:ln w="12700">
            <a:noFill/>
            <a:miter lim="800000"/>
            <a:headEnd/>
            <a:tailEnd/>
          </a:ln>
        </p:spPr>
        <p:txBody>
          <a:bodyPr vert="horz" wrap="square" lIns="37417" tIns="37417" rIns="37417" bIns="37417" numCol="1" anchor="b"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p:txStyles>
    <p:titleStyle>
      <a:lvl1pPr algn="ctr" rtl="0" eaLnBrk="1" fontAlgn="base" hangingPunct="1">
        <a:spcBef>
          <a:spcPct val="0"/>
        </a:spcBef>
        <a:spcAft>
          <a:spcPct val="0"/>
        </a:spcAft>
        <a:defRPr sz="5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5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5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5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5200">
          <a:solidFill>
            <a:schemeClr val="tx1"/>
          </a:solidFill>
          <a:latin typeface="Gill Sans" pitchFamily="-111" charset="0"/>
          <a:sym typeface="Gill Sans" pitchFamily="-111" charset="0"/>
        </a:defRPr>
      </a:lvl9pPr>
    </p:titleStyle>
    <p:bodyStyle>
      <a:lvl1pPr marL="252580" indent="-252580" algn="ctr" rtl="0" eaLnBrk="1" fontAlgn="base" hangingPunct="1">
        <a:spcBef>
          <a:spcPct val="0"/>
        </a:spcBef>
        <a:spcAft>
          <a:spcPct val="0"/>
        </a:spcAft>
        <a:defRPr sz="2500">
          <a:solidFill>
            <a:schemeClr val="tx1"/>
          </a:solidFill>
          <a:latin typeface="+mn-lt"/>
          <a:ea typeface="ＭＳ Ｐゴシック" charset="-128"/>
          <a:cs typeface="ＭＳ Ｐゴシック" charset="-128"/>
          <a:sym typeface="Gill Sans" charset="0"/>
        </a:defRPr>
      </a:lvl1pPr>
      <a:lvl2pPr marL="547257" indent="-210483"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2pPr>
      <a:lvl3pPr marL="841934"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3pPr>
      <a:lvl4pPr marL="1178707"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4pPr>
      <a:lvl5pPr marL="1515481"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5pPr>
      <a:lvl6pPr marL="336774"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6pPr>
      <a:lvl7pPr marL="673547"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7pPr>
      <a:lvl8pPr marL="1010321"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8pPr>
      <a:lvl9pPr marL="1347094"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1" y="237282"/>
            <a:ext cx="8507811"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BBB8E-BD51-0C4F-85C8-99F5F355B67A}" type="datetimeFigureOut">
              <a:rPr lang="fr-FR" smtClean="0"/>
              <a:pPr/>
              <a:t>03/10/2014</a:t>
            </a:fld>
            <a:endParaRPr lang="fr-FR"/>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041EC-A6B0-0F45-AF7F-B015BEFDD877}" type="slidenum">
              <a:rPr lang="fr-FR" smtClean="0"/>
              <a:pPr/>
              <a:t>‹N°›</a:t>
            </a:fld>
            <a:endParaRPr lang="fr-FR"/>
          </a:p>
        </p:txBody>
      </p:sp>
      <p:pic>
        <p:nvPicPr>
          <p:cNvPr id="7" name="Picture 7" descr="paint"/>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16503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694468"/>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r" defTabSz="457200" rtl="0" eaLnBrk="1" latinLnBrk="0" hangingPunct="1">
        <a:spcBef>
          <a:spcPct val="0"/>
        </a:spcBef>
        <a:buNone/>
        <a:defRPr sz="3600" b="1" i="1" kern="1200">
          <a:solidFill>
            <a:srgbClr val="59595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5025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paint"/>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rot="10800000">
            <a:off x="127597" y="4333829"/>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titre 2"/>
          <p:cNvSpPr>
            <a:spLocks noGrp="1"/>
          </p:cNvSpPr>
          <p:nvPr>
            <p:ph type="title"/>
          </p:nvPr>
        </p:nvSpPr>
        <p:spPr>
          <a:xfrm>
            <a:off x="468841" y="2392370"/>
            <a:ext cx="8229600" cy="1143000"/>
          </a:xfrm>
          <a:prstGeom prst="rect">
            <a:avLst/>
          </a:prstGeom>
        </p:spPr>
        <p:txBody>
          <a:bodyPr vert="horz" lIns="91440" tIns="45720" rIns="91440" bIns="45720" rtlCol="0" anchor="ctr">
            <a:noAutofit/>
          </a:bodyPr>
          <a:lstStyle/>
          <a:p>
            <a:r>
              <a:rPr lang="fr-FR" dirty="0" smtClean="0"/>
              <a:t>Cliquez et modifiez le titre</a:t>
            </a:r>
            <a:endParaRPr lang="fr-FR" dirty="0"/>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txStyles>
    <p:titleStyle>
      <a:lvl1pPr algn="ctr" rtl="0" eaLnBrk="1" fontAlgn="base" hangingPunct="1">
        <a:spcBef>
          <a:spcPct val="0"/>
        </a:spcBef>
        <a:spcAft>
          <a:spcPct val="0"/>
        </a:spcAft>
        <a:defRPr sz="5400" b="1">
          <a:solidFill>
            <a:schemeClr val="bg2">
              <a:lumMod val="50000"/>
            </a:schemeClr>
          </a:solidFill>
          <a:latin typeface="Arial"/>
          <a:ea typeface="ＭＳ Ｐゴシック" charset="-128"/>
          <a:cs typeface="Arial"/>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252580" indent="-252580" algn="ctr" rtl="0" eaLnBrk="1" fontAlgn="base" hangingPunct="1">
        <a:spcBef>
          <a:spcPct val="0"/>
        </a:spcBef>
        <a:spcAft>
          <a:spcPct val="0"/>
        </a:spcAft>
        <a:defRPr sz="2700">
          <a:solidFill>
            <a:schemeClr val="tx1"/>
          </a:solidFill>
          <a:latin typeface="+mn-lt"/>
          <a:ea typeface="ＭＳ Ｐゴシック" charset="-128"/>
          <a:cs typeface="ＭＳ Ｐゴシック" charset="-128"/>
          <a:sym typeface="Gill Sans" charset="0"/>
        </a:defRPr>
      </a:lvl1pPr>
      <a:lvl2pPr marL="547257" indent="-210483"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2pPr>
      <a:lvl3pPr marL="841934" indent="-168387"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3pPr>
      <a:lvl4pPr marL="1178707" indent="-168387"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4pPr>
      <a:lvl5pPr marL="1515481" indent="-168387"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5pPr>
      <a:lvl6pPr marL="336774"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6pPr>
      <a:lvl7pPr marL="673547"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7pPr>
      <a:lvl8pPr marL="1010321"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8pPr>
      <a:lvl9pPr marL="1347094"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455414" y="90423"/>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25603"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4099" name="Text Box 3"/>
          <p:cNvSpPr txBox="1">
            <a:spLocks noGrp="1" noChangeArrowheads="1"/>
          </p:cNvSpPr>
          <p:nvPr>
            <p:ph type="sldNum" sz="quarter" idx="4"/>
          </p:nvPr>
        </p:nvSpPr>
        <p:spPr bwMode="auto">
          <a:xfrm>
            <a:off x="7488660" y="6245209"/>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C5AFC410-D028-6045-A7A4-5ACA708F61C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p:txStyles>
    <p:titleStyle>
      <a:lvl1pPr marL="87702" indent="-87702"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424475"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761249"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98022"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434796"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741369"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charset="-128"/>
          <a:cs typeface="ＭＳ Ｐゴシック" charset="-128"/>
          <a:sym typeface="Gill Sans" charset="0"/>
        </a:defRPr>
      </a:lvl1pPr>
      <a:lvl2pPr marL="1068788" indent="-419798"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2pPr>
      <a:lvl3pPr marL="1397377"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3pPr>
      <a:lvl4pPr marL="1724795"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4pPr>
      <a:lvl5pPr marL="2052214"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5pPr>
      <a:lvl6pPr marL="2388988"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6pPr>
      <a:lvl7pPr marL="2725761"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7pPr>
      <a:lvl8pPr marL="3062535"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8pPr>
      <a:lvl9pPr marL="3399308"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455414" y="90423"/>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25603"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4099" name="Text Box 3"/>
          <p:cNvSpPr txBox="1">
            <a:spLocks noGrp="1" noChangeArrowheads="1"/>
          </p:cNvSpPr>
          <p:nvPr>
            <p:ph type="sldNum" sz="quarter" idx="4"/>
          </p:nvPr>
        </p:nvSpPr>
        <p:spPr bwMode="auto">
          <a:xfrm>
            <a:off x="7488660" y="6245209"/>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C5AFC410-D028-6045-A7A4-5ACA708F61C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5414" y="90425"/>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37891"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5123" name="Text Box 3"/>
          <p:cNvSpPr txBox="1">
            <a:spLocks noGrp="1" noChangeArrowheads="1"/>
          </p:cNvSpPr>
          <p:nvPr>
            <p:ph type="sldNum" sz="quarter" idx="4"/>
          </p:nvPr>
        </p:nvSpPr>
        <p:spPr bwMode="auto">
          <a:xfrm>
            <a:off x="7488660" y="6245211"/>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2B017E60-9F7D-7347-A859-23A645BE1F19}"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455414" y="90427"/>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50179"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6147" name="Text Box 3"/>
          <p:cNvSpPr txBox="1">
            <a:spLocks noGrp="1" noChangeArrowheads="1"/>
          </p:cNvSpPr>
          <p:nvPr>
            <p:ph type="sldNum" sz="quarter" idx="4"/>
          </p:nvPr>
        </p:nvSpPr>
        <p:spPr bwMode="auto">
          <a:xfrm>
            <a:off x="7488660" y="6245213"/>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859A868B-862A-3B41-9727-56093726E3BB}"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455414" y="90429"/>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62467"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7171" name="Text Box 3"/>
          <p:cNvSpPr txBox="1">
            <a:spLocks noGrp="1" noChangeArrowheads="1"/>
          </p:cNvSpPr>
          <p:nvPr>
            <p:ph type="sldNum" sz="quarter" idx="4"/>
          </p:nvPr>
        </p:nvSpPr>
        <p:spPr bwMode="auto">
          <a:xfrm>
            <a:off x="7488660" y="6245215"/>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B2CA21AA-523E-6746-875C-221E4CF8C23E}"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455414" y="90431"/>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74755"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8195" name="Text Box 3"/>
          <p:cNvSpPr txBox="1">
            <a:spLocks noGrp="1" noChangeArrowheads="1"/>
          </p:cNvSpPr>
          <p:nvPr>
            <p:ph type="sldNum" sz="quarter" idx="4"/>
          </p:nvPr>
        </p:nvSpPr>
        <p:spPr bwMode="auto">
          <a:xfrm>
            <a:off x="7488660" y="6245217"/>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42501422-E0F8-7949-8EE7-17F53B4947DF}"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455414" y="90433"/>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87043"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9219" name="Text Box 3"/>
          <p:cNvSpPr txBox="1">
            <a:spLocks noGrp="1" noChangeArrowheads="1"/>
          </p:cNvSpPr>
          <p:nvPr>
            <p:ph type="sldNum" sz="quarter" idx="4"/>
          </p:nvPr>
        </p:nvSpPr>
        <p:spPr bwMode="auto">
          <a:xfrm>
            <a:off x="7488660" y="6245219"/>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A70954FE-76AE-774C-A6A0-7409AEF2A455}"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455414" y="90435"/>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99331"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0243" name="Text Box 3"/>
          <p:cNvSpPr txBox="1">
            <a:spLocks noGrp="1" noChangeArrowheads="1"/>
          </p:cNvSpPr>
          <p:nvPr>
            <p:ph type="sldNum" sz="quarter" idx="4"/>
          </p:nvPr>
        </p:nvSpPr>
        <p:spPr bwMode="auto">
          <a:xfrm>
            <a:off x="7488660" y="6245221"/>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E21E3B1A-460A-2040-B9D6-9D19C569ADE3}"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455414" y="90437"/>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11619"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1267" name="Text Box 3"/>
          <p:cNvSpPr txBox="1">
            <a:spLocks noGrp="1" noChangeArrowheads="1"/>
          </p:cNvSpPr>
          <p:nvPr>
            <p:ph type="sldNum" sz="quarter" idx="4"/>
          </p:nvPr>
        </p:nvSpPr>
        <p:spPr bwMode="auto">
          <a:xfrm>
            <a:off x="7488660" y="6245223"/>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791AC5C1-4419-3544-BAE8-23A18FDB49C7}"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455414" y="90439"/>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23907"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2291" name="Text Box 3"/>
          <p:cNvSpPr txBox="1">
            <a:spLocks noGrp="1" noChangeArrowheads="1"/>
          </p:cNvSpPr>
          <p:nvPr>
            <p:ph type="sldNum" sz="quarter" idx="4"/>
          </p:nvPr>
        </p:nvSpPr>
        <p:spPr bwMode="auto">
          <a:xfrm>
            <a:off x="7488660" y="6245225"/>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AAF7F8F7-9087-DD48-87B9-AF003B6A515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5414" y="90425"/>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37891"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5123" name="Text Box 3"/>
          <p:cNvSpPr txBox="1">
            <a:spLocks noGrp="1" noChangeArrowheads="1"/>
          </p:cNvSpPr>
          <p:nvPr>
            <p:ph type="sldNum" sz="quarter" idx="4"/>
          </p:nvPr>
        </p:nvSpPr>
        <p:spPr bwMode="auto">
          <a:xfrm>
            <a:off x="7488660" y="6245211"/>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2B017E60-9F7D-7347-A859-23A645BE1F19}"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455414" y="90441"/>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36195"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3315" name="Text Box 3"/>
          <p:cNvSpPr txBox="1">
            <a:spLocks noGrp="1" noChangeArrowheads="1"/>
          </p:cNvSpPr>
          <p:nvPr>
            <p:ph type="sldNum" sz="quarter" idx="4"/>
          </p:nvPr>
        </p:nvSpPr>
        <p:spPr bwMode="auto">
          <a:xfrm>
            <a:off x="7488660" y="6245227"/>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5934A21A-292B-DC42-9AE9-F9260218E867}"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455414" y="91558"/>
            <a:ext cx="8233172" cy="1509117"/>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48483"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4339" name="Text Box 3"/>
          <p:cNvSpPr txBox="1">
            <a:spLocks noGrp="1" noChangeArrowheads="1"/>
          </p:cNvSpPr>
          <p:nvPr>
            <p:ph type="sldNum" sz="quarter" idx="4"/>
          </p:nvPr>
        </p:nvSpPr>
        <p:spPr bwMode="auto">
          <a:xfrm>
            <a:off x="7488660" y="6245229"/>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FE29258E-83A0-D541-86FE-944C4D9532E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ransition/>
  <p:txStyles>
    <p:titleStyle>
      <a:lvl1pPr marL="4677" indent="-4677"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1451"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8224"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4998"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1771"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810"/>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589"/>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0770" name="Rectangle 1"/>
          <p:cNvSpPr>
            <a:spLocks noGrp="1" noChangeArrowheads="1"/>
          </p:cNvSpPr>
          <p:nvPr>
            <p:ph type="title"/>
          </p:nvPr>
        </p:nvSpPr>
        <p:spPr bwMode="auto">
          <a:xfrm>
            <a:off x="455414" y="91560"/>
            <a:ext cx="8233172" cy="1509117"/>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60771"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5363" name="Text Box 3"/>
          <p:cNvSpPr txBox="1">
            <a:spLocks noGrp="1" noChangeArrowheads="1"/>
          </p:cNvSpPr>
          <p:nvPr>
            <p:ph type="sldNum" sz="quarter" idx="4"/>
          </p:nvPr>
        </p:nvSpPr>
        <p:spPr bwMode="auto">
          <a:xfrm>
            <a:off x="7488660" y="6245231"/>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DE0CEB7D-DB29-954B-8DDE-294A765EFDDB}"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txStyles>
    <p:titleStyle>
      <a:lvl1pPr marL="4677" indent="-4677"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1451"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8224"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4998"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1771"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810"/>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589"/>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455414" y="91562"/>
            <a:ext cx="8233172" cy="1509117"/>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173059"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6387" name="Text Box 3"/>
          <p:cNvSpPr txBox="1">
            <a:spLocks noGrp="1" noChangeArrowheads="1"/>
          </p:cNvSpPr>
          <p:nvPr>
            <p:ph type="sldNum" sz="quarter" idx="4"/>
          </p:nvPr>
        </p:nvSpPr>
        <p:spPr bwMode="auto">
          <a:xfrm>
            <a:off x="7488660" y="6245233"/>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08C97349-58C3-2E4C-B5EC-00ED6D4B2A31}"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ransition/>
  <p:txStyles>
    <p:titleStyle>
      <a:lvl1pPr marL="4677" indent="-4677"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4677" indent="-4677"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1451"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8224"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4998"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1771"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810"/>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589"/>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5346" name="Rectangle 1"/>
          <p:cNvSpPr>
            <a:spLocks noGrp="1" noChangeArrowheads="1"/>
          </p:cNvSpPr>
          <p:nvPr>
            <p:ph type="title"/>
          </p:nvPr>
        </p:nvSpPr>
        <p:spPr bwMode="auto">
          <a:xfrm>
            <a:off x="894086" y="5180335"/>
            <a:ext cx="7358062" cy="1195462"/>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87702" indent="-87702" algn="ctr" rtl="0" eaLnBrk="1" fontAlgn="base" hangingPunct="1">
        <a:spcBef>
          <a:spcPct val="0"/>
        </a:spcBef>
        <a:spcAft>
          <a:spcPct val="0"/>
        </a:spcAft>
        <a:defRPr sz="2700">
          <a:solidFill>
            <a:schemeClr val="tx1"/>
          </a:solidFill>
          <a:latin typeface="+mn-lt"/>
          <a:ea typeface="ＭＳ Ｐゴシック" charset="-128"/>
          <a:cs typeface="ＭＳ Ｐゴシック" charset="-128"/>
          <a:sym typeface="Gill Sans" charset="0"/>
        </a:defRPr>
      </a:lvl1pPr>
      <a:lvl2pPr marL="87702" indent="249072"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2pPr>
      <a:lvl3pPr marL="87702" indent="585846"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3pPr>
      <a:lvl4pPr marL="87702" indent="922619"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4pPr>
      <a:lvl5pPr marL="87702" indent="1259393"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5pPr>
      <a:lvl6pPr marL="424475"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6pPr>
      <a:lvl7pPr marL="761249"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7pPr>
      <a:lvl8pPr marL="1098022"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8pPr>
      <a:lvl9pPr marL="1434796"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894086" y="125016"/>
            <a:ext cx="7358062" cy="1821656"/>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197635" name="Rectangle 2"/>
          <p:cNvSpPr>
            <a:spLocks noGrp="1" noChangeArrowheads="1"/>
          </p:cNvSpPr>
          <p:nvPr>
            <p:ph type="body" idx="1"/>
          </p:nvPr>
        </p:nvSpPr>
        <p:spPr bwMode="auto">
          <a:xfrm>
            <a:off x="894086" y="1946672"/>
            <a:ext cx="7358062" cy="4911328"/>
          </a:xfrm>
          <a:prstGeom prst="rect">
            <a:avLst/>
          </a:prstGeom>
          <a:noFill/>
          <a:ln w="12700">
            <a:noFill/>
            <a:miter lim="800000"/>
            <a:headEnd/>
            <a:tailEnd/>
          </a:ln>
        </p:spPr>
        <p:txBody>
          <a:bodyPr vert="horz" wrap="square" lIns="37417" tIns="37417" rIns="37417" bIns="37417" numCol="1" anchor="t"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447862" indent="-36249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charset="-128"/>
          <a:cs typeface="ＭＳ Ｐゴシック" charset="-128"/>
          <a:sym typeface="Gill Sans" charset="0"/>
        </a:defRPr>
      </a:lvl1pPr>
      <a:lvl2pPr marL="775281"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2pPr>
      <a:lvl3pPr marL="1102700"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3pPr>
      <a:lvl4pPr marL="1430118"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4pPr>
      <a:lvl5pPr marL="1757537"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5pPr>
      <a:lvl6pPr marL="209431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6pPr>
      <a:lvl7pPr marL="2431084"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7pPr>
      <a:lvl8pPr marL="2767858"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8pPr>
      <a:lvl9pPr marL="310463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9922" name="Rectangle 1"/>
          <p:cNvSpPr>
            <a:spLocks noGrp="1" noChangeArrowheads="1"/>
          </p:cNvSpPr>
          <p:nvPr>
            <p:ph type="title"/>
          </p:nvPr>
        </p:nvSpPr>
        <p:spPr bwMode="auto">
          <a:xfrm>
            <a:off x="894086" y="168550"/>
            <a:ext cx="7358062" cy="1733475"/>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209923" name="Rectangle 2"/>
          <p:cNvSpPr>
            <a:spLocks noGrp="1" noChangeArrowheads="1"/>
          </p:cNvSpPr>
          <p:nvPr>
            <p:ph type="body" idx="1"/>
          </p:nvPr>
        </p:nvSpPr>
        <p:spPr bwMode="auto">
          <a:xfrm>
            <a:off x="5466086" y="1902024"/>
            <a:ext cx="2786062" cy="4106540"/>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447862" indent="-36249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charset="-128"/>
          <a:cs typeface="ＭＳ Ｐゴシック" charset="-128"/>
          <a:sym typeface="Gill Sans" charset="0"/>
        </a:defRPr>
      </a:lvl1pPr>
      <a:lvl2pPr marL="775281"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2pPr>
      <a:lvl3pPr marL="1102700"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3pPr>
      <a:lvl4pPr marL="1430118"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4pPr>
      <a:lvl5pPr marL="1757537"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5pPr>
      <a:lvl6pPr marL="209431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6pPr>
      <a:lvl7pPr marL="2431084"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7pPr>
      <a:lvl8pPr marL="2767858"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8pPr>
      <a:lvl9pPr marL="310463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2210" name="Rectangle 1"/>
          <p:cNvSpPr>
            <a:spLocks noGrp="1" noChangeArrowheads="1"/>
          </p:cNvSpPr>
          <p:nvPr>
            <p:ph type="title"/>
          </p:nvPr>
        </p:nvSpPr>
        <p:spPr bwMode="auto">
          <a:xfrm>
            <a:off x="455414" y="90455"/>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222211"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20483" name="Text Box 3"/>
          <p:cNvSpPr txBox="1">
            <a:spLocks noGrp="1" noChangeArrowheads="1"/>
          </p:cNvSpPr>
          <p:nvPr>
            <p:ph type="sldNum" sz="quarter" idx="4"/>
          </p:nvPr>
        </p:nvSpPr>
        <p:spPr bwMode="auto">
          <a:xfrm>
            <a:off x="7488660" y="6245241"/>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17FAEBC6-BF33-D245-9DB3-9100C21CBBB9}"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4498" name="Rectangle 1"/>
          <p:cNvSpPr>
            <a:spLocks noGrp="1" noChangeArrowheads="1"/>
          </p:cNvSpPr>
          <p:nvPr>
            <p:ph type="body" idx="1"/>
          </p:nvPr>
        </p:nvSpPr>
        <p:spPr bwMode="auto">
          <a:xfrm>
            <a:off x="894086" y="894093"/>
            <a:ext cx="7358062" cy="5072063"/>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p:txStyles>
    <p:titleStyle>
      <a:lvl1pPr marL="87702" indent="-87702"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marL="87702" indent="-87702"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424475"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761249"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98022"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434796"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505160" indent="-419798"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charset="-128"/>
          <a:cs typeface="ＭＳ Ｐゴシック" charset="-128"/>
          <a:sym typeface="Gill Sans" charset="0"/>
        </a:defRPr>
      </a:lvl1pPr>
      <a:lvl2pPr marL="833749" indent="-423306"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2pPr>
      <a:lvl3pPr marL="1158829" indent="-420967"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3pPr>
      <a:lvl4pPr marL="1486247" indent="-419798"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4pPr>
      <a:lvl5pPr marL="1814835" indent="-420967" algn="l" rtl="0" eaLnBrk="1" fontAlgn="base" hangingPunct="1">
        <a:spcBef>
          <a:spcPts val="3536"/>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5pPr>
      <a:lvl6pPr marL="2151609" indent="-420967" algn="l" rtl="0" eaLnBrk="1" fontAlgn="base" hangingPunct="1">
        <a:spcBef>
          <a:spcPts val="3536"/>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6pPr>
      <a:lvl7pPr marL="2488382" indent="-420967" algn="l" rtl="0" eaLnBrk="1" fontAlgn="base" hangingPunct="1">
        <a:spcBef>
          <a:spcPts val="3536"/>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7pPr>
      <a:lvl8pPr marL="2825156" indent="-420967" algn="l" rtl="0" eaLnBrk="1" fontAlgn="base" hangingPunct="1">
        <a:spcBef>
          <a:spcPts val="3536"/>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8pPr>
      <a:lvl9pPr marL="3161929" indent="-420967" algn="l" rtl="0" eaLnBrk="1" fontAlgn="base" hangingPunct="1">
        <a:spcBef>
          <a:spcPts val="3536"/>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6786" name="Rectangle 1"/>
          <p:cNvSpPr>
            <a:spLocks noGrp="1" noChangeArrowheads="1"/>
          </p:cNvSpPr>
          <p:nvPr>
            <p:ph type="title"/>
          </p:nvPr>
        </p:nvSpPr>
        <p:spPr bwMode="auto">
          <a:xfrm>
            <a:off x="894086" y="5180335"/>
            <a:ext cx="7358062" cy="1195462"/>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87702" indent="-87702" algn="ctr" rtl="0" eaLnBrk="1" fontAlgn="base" hangingPunct="1">
        <a:spcBef>
          <a:spcPct val="0"/>
        </a:spcBef>
        <a:spcAft>
          <a:spcPct val="0"/>
        </a:spcAft>
        <a:defRPr sz="2700">
          <a:solidFill>
            <a:schemeClr val="tx1"/>
          </a:solidFill>
          <a:latin typeface="+mn-lt"/>
          <a:ea typeface="ＭＳ Ｐゴシック" charset="-128"/>
          <a:cs typeface="ＭＳ Ｐゴシック" charset="-128"/>
          <a:sym typeface="Gill Sans" charset="0"/>
        </a:defRPr>
      </a:lvl1pPr>
      <a:lvl2pPr marL="87702" indent="249072"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2pPr>
      <a:lvl3pPr marL="87702" indent="585846"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3pPr>
      <a:lvl4pPr marL="87702" indent="922619"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4pPr>
      <a:lvl5pPr marL="87702" indent="1259393"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5pPr>
      <a:lvl6pPr marL="424475"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6pPr>
      <a:lvl7pPr marL="761249"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7pPr>
      <a:lvl8pPr marL="1098022"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8pPr>
      <a:lvl9pPr marL="1434796"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455414" y="90427"/>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50179"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6147" name="Text Box 3"/>
          <p:cNvSpPr txBox="1">
            <a:spLocks noGrp="1" noChangeArrowheads="1"/>
          </p:cNvSpPr>
          <p:nvPr>
            <p:ph type="sldNum" sz="quarter" idx="4"/>
          </p:nvPr>
        </p:nvSpPr>
        <p:spPr bwMode="auto">
          <a:xfrm>
            <a:off x="7488660" y="6245213"/>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859A868B-862A-3B41-9727-56093726E3BB}"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1"/>
          <p:cNvSpPr>
            <a:spLocks noGrp="1" noChangeArrowheads="1"/>
          </p:cNvSpPr>
          <p:nvPr>
            <p:ph type="body" idx="1"/>
          </p:nvPr>
        </p:nvSpPr>
        <p:spPr bwMode="auto">
          <a:xfrm>
            <a:off x="446484" y="3367656"/>
            <a:ext cx="4125516" cy="3490391"/>
          </a:xfrm>
          <a:prstGeom prst="rect">
            <a:avLst/>
          </a:prstGeom>
          <a:noFill/>
          <a:ln w="12700">
            <a:noFill/>
            <a:miter lim="800000"/>
            <a:headEnd/>
            <a:tailEnd/>
          </a:ln>
        </p:spPr>
        <p:txBody>
          <a:bodyPr vert="horz" wrap="square" lIns="37417" tIns="37417" rIns="37417" bIns="37417" numCol="1" anchor="t"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
        <p:nvSpPr>
          <p:cNvPr id="259075" name="Rectangle 2"/>
          <p:cNvSpPr>
            <a:spLocks noGrp="1" noChangeArrowheads="1"/>
          </p:cNvSpPr>
          <p:nvPr>
            <p:ph type="title"/>
          </p:nvPr>
        </p:nvSpPr>
        <p:spPr bwMode="auto">
          <a:xfrm>
            <a:off x="446484" y="0"/>
            <a:ext cx="4125516" cy="3312914"/>
          </a:xfrm>
          <a:prstGeom prst="rect">
            <a:avLst/>
          </a:prstGeom>
          <a:noFill/>
          <a:ln w="12700">
            <a:noFill/>
            <a:miter lim="800000"/>
            <a:headEnd/>
            <a:tailEnd/>
          </a:ln>
        </p:spPr>
        <p:txBody>
          <a:bodyPr vert="horz" wrap="square" lIns="37417" tIns="37417" rIns="37417" bIns="37417" numCol="1" anchor="b"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ransition/>
  <p:txStyles>
    <p:titleStyle>
      <a:lvl1pPr algn="ctr" rtl="0" eaLnBrk="1" fontAlgn="base" hangingPunct="1">
        <a:spcBef>
          <a:spcPct val="0"/>
        </a:spcBef>
        <a:spcAft>
          <a:spcPct val="0"/>
        </a:spcAft>
        <a:defRPr sz="5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5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5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5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5200">
          <a:solidFill>
            <a:schemeClr val="tx1"/>
          </a:solidFill>
          <a:latin typeface="Gill Sans" pitchFamily="-111" charset="0"/>
          <a:sym typeface="Gill Sans" pitchFamily="-111" charset="0"/>
        </a:defRPr>
      </a:lvl9pPr>
    </p:titleStyle>
    <p:bodyStyle>
      <a:lvl1pPr marL="252580" indent="-252580" algn="ctr" rtl="0" eaLnBrk="1" fontAlgn="base" hangingPunct="1">
        <a:spcBef>
          <a:spcPct val="0"/>
        </a:spcBef>
        <a:spcAft>
          <a:spcPct val="0"/>
        </a:spcAft>
        <a:defRPr sz="2500">
          <a:solidFill>
            <a:schemeClr val="tx1"/>
          </a:solidFill>
          <a:latin typeface="+mn-lt"/>
          <a:ea typeface="ＭＳ Ｐゴシック" charset="-128"/>
          <a:cs typeface="ＭＳ Ｐゴシック" charset="-128"/>
          <a:sym typeface="Gill Sans" charset="0"/>
        </a:defRPr>
      </a:lvl1pPr>
      <a:lvl2pPr marL="547257" indent="-210483"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2pPr>
      <a:lvl3pPr marL="841934"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3pPr>
      <a:lvl4pPr marL="1178707"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4pPr>
      <a:lvl5pPr marL="1515481"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5pPr>
      <a:lvl6pPr marL="336774"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6pPr>
      <a:lvl7pPr marL="673547"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7pPr>
      <a:lvl8pPr marL="1010321"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8pPr>
      <a:lvl9pPr marL="1347094"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1"/>
          <p:cNvSpPr>
            <a:spLocks noGrp="1" noChangeArrowheads="1"/>
          </p:cNvSpPr>
          <p:nvPr>
            <p:ph type="title"/>
          </p:nvPr>
        </p:nvSpPr>
        <p:spPr bwMode="auto">
          <a:xfrm>
            <a:off x="894086" y="168550"/>
            <a:ext cx="7358062" cy="1733475"/>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271363" name="Rectangle 2"/>
          <p:cNvSpPr>
            <a:spLocks noGrp="1" noChangeArrowheads="1"/>
          </p:cNvSpPr>
          <p:nvPr>
            <p:ph type="body" idx="1"/>
          </p:nvPr>
        </p:nvSpPr>
        <p:spPr bwMode="auto">
          <a:xfrm>
            <a:off x="894085" y="1902024"/>
            <a:ext cx="3545086" cy="4106540"/>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447862" indent="-36249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charset="-128"/>
          <a:cs typeface="ＭＳ Ｐゴシック" charset="-128"/>
          <a:sym typeface="Gill Sans" charset="0"/>
        </a:defRPr>
      </a:lvl1pPr>
      <a:lvl2pPr marL="775281"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2pPr>
      <a:lvl3pPr marL="1102700"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3pPr>
      <a:lvl4pPr marL="1430118"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4pPr>
      <a:lvl5pPr marL="1757537"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5pPr>
      <a:lvl6pPr marL="209431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6pPr>
      <a:lvl7pPr marL="2431084"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7pPr>
      <a:lvl8pPr marL="2767858"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8pPr>
      <a:lvl9pPr marL="310463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3650" name="Rectangle 1"/>
          <p:cNvSpPr>
            <a:spLocks noGrp="1" noChangeArrowheads="1"/>
          </p:cNvSpPr>
          <p:nvPr>
            <p:ph type="title"/>
          </p:nvPr>
        </p:nvSpPr>
        <p:spPr bwMode="auto">
          <a:xfrm>
            <a:off x="894086" y="168550"/>
            <a:ext cx="7358062" cy="1733475"/>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283651" name="Rectangle 2"/>
          <p:cNvSpPr>
            <a:spLocks noGrp="1" noChangeArrowheads="1"/>
          </p:cNvSpPr>
          <p:nvPr>
            <p:ph type="body" idx="1"/>
          </p:nvPr>
        </p:nvSpPr>
        <p:spPr bwMode="auto">
          <a:xfrm>
            <a:off x="894086" y="1902024"/>
            <a:ext cx="7358062" cy="4106540"/>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505160" indent="-419798"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charset="-128"/>
          <a:cs typeface="ＭＳ Ｐゴシック" charset="-128"/>
          <a:sym typeface="Gill Sans" charset="0"/>
        </a:defRPr>
      </a:lvl1pPr>
      <a:lvl2pPr marL="833749" indent="-423306"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2pPr>
      <a:lvl3pPr marL="1158829"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3pPr>
      <a:lvl4pPr marL="1486247" indent="-419798"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4pPr>
      <a:lvl5pPr marL="1814835" indent="-420967" algn="l" rtl="0" eaLnBrk="1" fontAlgn="base" hangingPunct="1">
        <a:spcBef>
          <a:spcPts val="1768"/>
        </a:spcBef>
        <a:spcAft>
          <a:spcPct val="0"/>
        </a:spcAft>
        <a:buClr>
          <a:srgbClr val="000000"/>
        </a:buClr>
        <a:buSzPct val="171000"/>
        <a:buFont typeface="Gill Sans" charset="0"/>
        <a:buChar char="•"/>
        <a:defRPr sz="3200">
          <a:solidFill>
            <a:schemeClr val="tx1"/>
          </a:solidFill>
          <a:latin typeface="+mn-lt"/>
          <a:ea typeface="ＭＳ Ｐゴシック" pitchFamily="-111" charset="-128"/>
          <a:sym typeface="Gill Sans" charset="0"/>
        </a:defRPr>
      </a:lvl5pPr>
      <a:lvl6pPr marL="2151609"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6pPr>
      <a:lvl7pPr marL="2488382"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7pPr>
      <a:lvl8pPr marL="2825156"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8pPr>
      <a:lvl9pPr marL="3161929" indent="-420967" algn="l" rtl="0" eaLnBrk="1" fontAlgn="base" hangingPunct="1">
        <a:spcBef>
          <a:spcPts val="1768"/>
        </a:spcBef>
        <a:spcAft>
          <a:spcPct val="0"/>
        </a:spcAft>
        <a:buClr>
          <a:srgbClr val="000000"/>
        </a:buClr>
        <a:buSzPct val="171000"/>
        <a:buFont typeface="Gill Sans" pitchFamily="-111" charset="0"/>
        <a:buChar char="•"/>
        <a:defRPr sz="32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894086" y="2089547"/>
            <a:ext cx="7358062" cy="2678906"/>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87702" indent="-87702" algn="ctr" rtl="0" eaLnBrk="1" fontAlgn="base" hangingPunct="1">
        <a:spcBef>
          <a:spcPct val="0"/>
        </a:spcBef>
        <a:spcAft>
          <a:spcPct val="0"/>
        </a:spcAft>
        <a:defRPr sz="2700">
          <a:solidFill>
            <a:schemeClr val="tx1"/>
          </a:solidFill>
          <a:latin typeface="+mn-lt"/>
          <a:ea typeface="ＭＳ Ｐゴシック" charset="-128"/>
          <a:cs typeface="ＭＳ Ｐゴシック" charset="-128"/>
          <a:sym typeface="Gill Sans" charset="0"/>
        </a:defRPr>
      </a:lvl1pPr>
      <a:lvl2pPr marL="87702" indent="249072"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2pPr>
      <a:lvl3pPr marL="87702" indent="585846"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3pPr>
      <a:lvl4pPr marL="87702" indent="922619"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4pPr>
      <a:lvl5pPr marL="87702" indent="1259393" algn="ctr" rtl="0" eaLnBrk="1" fontAlgn="base" hangingPunct="1">
        <a:spcBef>
          <a:spcPct val="0"/>
        </a:spcBef>
        <a:spcAft>
          <a:spcPct val="0"/>
        </a:spcAft>
        <a:defRPr sz="2700">
          <a:solidFill>
            <a:schemeClr val="tx1"/>
          </a:solidFill>
          <a:latin typeface="+mn-lt"/>
          <a:ea typeface="ＭＳ Ｐゴシック" pitchFamily="-111" charset="-128"/>
          <a:sym typeface="Gill Sans" charset="0"/>
        </a:defRPr>
      </a:lvl5pPr>
      <a:lvl6pPr marL="424475"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6pPr>
      <a:lvl7pPr marL="761249"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7pPr>
      <a:lvl8pPr marL="1098022"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8pPr>
      <a:lvl9pPr marL="1434796" algn="ctr" rtl="0" eaLnBrk="1" fontAlgn="base" hangingPunct="1">
        <a:spcBef>
          <a:spcPct val="0"/>
        </a:spcBef>
        <a:spcAft>
          <a:spcPct val="0"/>
        </a:spcAft>
        <a:defRPr sz="27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8226" name="Rectangle 1"/>
          <p:cNvSpPr>
            <a:spLocks noGrp="1" noChangeArrowheads="1"/>
          </p:cNvSpPr>
          <p:nvPr>
            <p:ph type="title"/>
          </p:nvPr>
        </p:nvSpPr>
        <p:spPr bwMode="auto">
          <a:xfrm>
            <a:off x="894086" y="168550"/>
            <a:ext cx="7358062" cy="1733475"/>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et modifiez le titre</a:t>
            </a:r>
          </a:p>
        </p:txBody>
      </p:sp>
      <p:sp>
        <p:nvSpPr>
          <p:cNvPr id="308227" name="Rectangle 2"/>
          <p:cNvSpPr>
            <a:spLocks noGrp="1" noChangeArrowheads="1"/>
          </p:cNvSpPr>
          <p:nvPr>
            <p:ph type="body" idx="1"/>
          </p:nvPr>
        </p:nvSpPr>
        <p:spPr bwMode="auto">
          <a:xfrm>
            <a:off x="894085" y="1902024"/>
            <a:ext cx="3545086" cy="4106540"/>
          </a:xfrm>
          <a:prstGeom prst="rect">
            <a:avLst/>
          </a:prstGeom>
          <a:noFill/>
          <a:ln w="12700">
            <a:noFill/>
            <a:miter lim="800000"/>
            <a:headEnd/>
            <a:tailEnd/>
          </a:ln>
        </p:spPr>
        <p:txBody>
          <a:bodyPr vert="horz" wrap="square" lIns="37417" tIns="37417" rIns="37417" bIns="37417" numCol="1" anchor="ctr"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Tree>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ransition/>
  <p:txStyles>
    <p:titleStyle>
      <a:lvl1pPr algn="ctr" rtl="0" eaLnBrk="1" fontAlgn="base" hangingPunct="1">
        <a:spcBef>
          <a:spcPct val="0"/>
        </a:spcBef>
        <a:spcAft>
          <a:spcPct val="0"/>
        </a:spcAft>
        <a:defRPr sz="6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6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6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6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6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6200">
          <a:solidFill>
            <a:schemeClr val="tx1"/>
          </a:solidFill>
          <a:latin typeface="Gill Sans" pitchFamily="-111" charset="0"/>
          <a:sym typeface="Gill Sans" pitchFamily="-111" charset="0"/>
        </a:defRPr>
      </a:lvl9pPr>
    </p:titleStyle>
    <p:bodyStyle>
      <a:lvl1pPr marL="447862" indent="-36249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charset="-128"/>
          <a:cs typeface="ＭＳ Ｐゴシック" charset="-128"/>
          <a:sym typeface="Gill Sans" charset="0"/>
        </a:defRPr>
      </a:lvl1pPr>
      <a:lvl2pPr marL="775281"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2pPr>
      <a:lvl3pPr marL="1102700" indent="-364838"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3pPr>
      <a:lvl4pPr marL="1430118"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4pPr>
      <a:lvl5pPr marL="1757537" indent="-363669" algn="l" rtl="0" eaLnBrk="1" fontAlgn="base" hangingPunct="1">
        <a:spcBef>
          <a:spcPts val="2799"/>
        </a:spcBef>
        <a:spcAft>
          <a:spcPct val="0"/>
        </a:spcAft>
        <a:buClr>
          <a:srgbClr val="000000"/>
        </a:buClr>
        <a:buSzPct val="171000"/>
        <a:buFont typeface="Gill Sans" charset="0"/>
        <a:buChar char="•"/>
        <a:defRPr sz="2300">
          <a:solidFill>
            <a:schemeClr val="tx1"/>
          </a:solidFill>
          <a:latin typeface="+mn-lt"/>
          <a:ea typeface="ＭＳ Ｐゴシック" pitchFamily="-111" charset="-128"/>
          <a:sym typeface="Gill Sans" charset="0"/>
        </a:defRPr>
      </a:lvl5pPr>
      <a:lvl6pPr marL="209431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6pPr>
      <a:lvl7pPr marL="2431084"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7pPr>
      <a:lvl8pPr marL="2767858"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8pPr>
      <a:lvl9pPr marL="3104631" indent="-363669" algn="l" rtl="0" eaLnBrk="1" fontAlgn="base" hangingPunct="1">
        <a:spcBef>
          <a:spcPts val="2799"/>
        </a:spcBef>
        <a:spcAft>
          <a:spcPct val="0"/>
        </a:spcAft>
        <a:buClr>
          <a:srgbClr val="000000"/>
        </a:buClr>
        <a:buSzPct val="171000"/>
        <a:buFont typeface="Gill Sans" pitchFamily="-111" charset="0"/>
        <a:buChar char="•"/>
        <a:defRPr sz="23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0514" name="Rectangle 1"/>
          <p:cNvSpPr>
            <a:spLocks noGrp="1" noChangeArrowheads="1"/>
          </p:cNvSpPr>
          <p:nvPr>
            <p:ph type="body" idx="1"/>
          </p:nvPr>
        </p:nvSpPr>
        <p:spPr bwMode="auto">
          <a:xfrm>
            <a:off x="446484" y="3367666"/>
            <a:ext cx="4125516" cy="3490391"/>
          </a:xfrm>
          <a:prstGeom prst="rect">
            <a:avLst/>
          </a:prstGeom>
          <a:noFill/>
          <a:ln w="12700">
            <a:noFill/>
            <a:miter lim="800000"/>
            <a:headEnd/>
            <a:tailEnd/>
          </a:ln>
        </p:spPr>
        <p:txBody>
          <a:bodyPr vert="horz" wrap="square" lIns="37417" tIns="37417" rIns="37417" bIns="37417" numCol="1" anchor="t" anchorCtr="0" compatLnSpc="1">
            <a:prstTxWarp prst="textNoShape">
              <a:avLst/>
            </a:prstTxWarp>
          </a:bodyPr>
          <a:lstStyle/>
          <a:p>
            <a:pPr lvl="0"/>
            <a:r>
              <a:rPr lang="en-US">
                <a:sym typeface="Gill Sans" charset="0"/>
              </a:rPr>
              <a:t>Cliquez pour modifier les styles du texte du masque</a:t>
            </a:r>
          </a:p>
          <a:p>
            <a:pPr lvl="1"/>
            <a:r>
              <a:rPr lang="en-US">
                <a:sym typeface="Gill Sans" charset="0"/>
              </a:rPr>
              <a:t>Deuxième niveau</a:t>
            </a:r>
          </a:p>
          <a:p>
            <a:pPr lvl="2"/>
            <a:r>
              <a:rPr lang="en-US">
                <a:sym typeface="Gill Sans" charset="0"/>
              </a:rPr>
              <a:t>Troisième niveau</a:t>
            </a:r>
          </a:p>
          <a:p>
            <a:pPr lvl="3"/>
            <a:r>
              <a:rPr lang="en-US">
                <a:sym typeface="Gill Sans" charset="0"/>
              </a:rPr>
              <a:t>Quatrième niveau</a:t>
            </a:r>
          </a:p>
          <a:p>
            <a:pPr lvl="4"/>
            <a:r>
              <a:rPr lang="en-US">
                <a:sym typeface="Gill Sans" charset="0"/>
              </a:rPr>
              <a:t>Cinquième niveau</a:t>
            </a:r>
          </a:p>
        </p:txBody>
      </p:sp>
      <p:sp>
        <p:nvSpPr>
          <p:cNvPr id="320515" name="Rectangle 2"/>
          <p:cNvSpPr>
            <a:spLocks noGrp="1" noChangeArrowheads="1"/>
          </p:cNvSpPr>
          <p:nvPr>
            <p:ph type="title"/>
          </p:nvPr>
        </p:nvSpPr>
        <p:spPr bwMode="auto">
          <a:xfrm>
            <a:off x="446484" y="0"/>
            <a:ext cx="4125516" cy="3312914"/>
          </a:xfrm>
          <a:prstGeom prst="rect">
            <a:avLst/>
          </a:prstGeom>
          <a:noFill/>
          <a:ln w="12700">
            <a:noFill/>
            <a:miter lim="800000"/>
            <a:headEnd/>
            <a:tailEnd/>
          </a:ln>
        </p:spPr>
        <p:txBody>
          <a:bodyPr vert="horz" wrap="square" lIns="37417" tIns="37417" rIns="37417" bIns="37417" numCol="1" anchor="b" anchorCtr="0" compatLnSpc="1">
            <a:prstTxWarp prst="textNoShape">
              <a:avLst/>
            </a:prstTxWarp>
          </a:bodyPr>
          <a:lstStyle/>
          <a:p>
            <a:pPr lvl="0"/>
            <a:r>
              <a:rPr lang="en-US">
                <a:sym typeface="Gill Sans" charset="0"/>
              </a:rPr>
              <a:t>Cliquez et modifiez le titre</a:t>
            </a:r>
          </a:p>
        </p:txBody>
      </p:sp>
    </p:spTree>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ransition/>
  <p:txStyles>
    <p:titleStyle>
      <a:lvl1pPr algn="ctr" rtl="0" eaLnBrk="1" fontAlgn="base" hangingPunct="1">
        <a:spcBef>
          <a:spcPct val="0"/>
        </a:spcBef>
        <a:spcAft>
          <a:spcPct val="0"/>
        </a:spcAft>
        <a:defRPr sz="5200">
          <a:solidFill>
            <a:schemeClr val="tx1"/>
          </a:solidFill>
          <a:latin typeface="+mj-lt"/>
          <a:ea typeface="ＭＳ Ｐゴシック" charset="-128"/>
          <a:cs typeface="ＭＳ Ｐゴシック" charset="-128"/>
          <a:sym typeface="Gill Sans" charset="0"/>
        </a:defRPr>
      </a:lvl1pPr>
      <a:lvl2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2pPr>
      <a:lvl3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3pPr>
      <a:lvl4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4pPr>
      <a:lvl5pPr algn="ctr" rtl="0" eaLnBrk="1" fontAlgn="base" hangingPunct="1">
        <a:spcBef>
          <a:spcPct val="0"/>
        </a:spcBef>
        <a:spcAft>
          <a:spcPct val="0"/>
        </a:spcAft>
        <a:defRPr sz="5200">
          <a:solidFill>
            <a:schemeClr val="tx1"/>
          </a:solidFill>
          <a:latin typeface="Gill Sans" pitchFamily="-111" charset="0"/>
          <a:ea typeface="ＭＳ Ｐゴシック" charset="-128"/>
          <a:cs typeface="ＭＳ Ｐゴシック" charset="-128"/>
          <a:sym typeface="Gill Sans" charset="0"/>
        </a:defRPr>
      </a:lvl5pPr>
      <a:lvl6pPr marL="336774" algn="ctr" rtl="0" eaLnBrk="1" fontAlgn="base" hangingPunct="1">
        <a:spcBef>
          <a:spcPct val="0"/>
        </a:spcBef>
        <a:spcAft>
          <a:spcPct val="0"/>
        </a:spcAft>
        <a:defRPr sz="5200">
          <a:solidFill>
            <a:schemeClr val="tx1"/>
          </a:solidFill>
          <a:latin typeface="Gill Sans" pitchFamily="-111" charset="0"/>
          <a:sym typeface="Gill Sans" pitchFamily="-111" charset="0"/>
        </a:defRPr>
      </a:lvl6pPr>
      <a:lvl7pPr marL="673547" algn="ctr" rtl="0" eaLnBrk="1" fontAlgn="base" hangingPunct="1">
        <a:spcBef>
          <a:spcPct val="0"/>
        </a:spcBef>
        <a:spcAft>
          <a:spcPct val="0"/>
        </a:spcAft>
        <a:defRPr sz="5200">
          <a:solidFill>
            <a:schemeClr val="tx1"/>
          </a:solidFill>
          <a:latin typeface="Gill Sans" pitchFamily="-111" charset="0"/>
          <a:sym typeface="Gill Sans" pitchFamily="-111" charset="0"/>
        </a:defRPr>
      </a:lvl7pPr>
      <a:lvl8pPr marL="1010321" algn="ctr" rtl="0" eaLnBrk="1" fontAlgn="base" hangingPunct="1">
        <a:spcBef>
          <a:spcPct val="0"/>
        </a:spcBef>
        <a:spcAft>
          <a:spcPct val="0"/>
        </a:spcAft>
        <a:defRPr sz="5200">
          <a:solidFill>
            <a:schemeClr val="tx1"/>
          </a:solidFill>
          <a:latin typeface="Gill Sans" pitchFamily="-111" charset="0"/>
          <a:sym typeface="Gill Sans" pitchFamily="-111" charset="0"/>
        </a:defRPr>
      </a:lvl8pPr>
      <a:lvl9pPr marL="1347094" algn="ctr" rtl="0" eaLnBrk="1" fontAlgn="base" hangingPunct="1">
        <a:spcBef>
          <a:spcPct val="0"/>
        </a:spcBef>
        <a:spcAft>
          <a:spcPct val="0"/>
        </a:spcAft>
        <a:defRPr sz="5200">
          <a:solidFill>
            <a:schemeClr val="tx1"/>
          </a:solidFill>
          <a:latin typeface="Gill Sans" pitchFamily="-111" charset="0"/>
          <a:sym typeface="Gill Sans" pitchFamily="-111" charset="0"/>
        </a:defRPr>
      </a:lvl9pPr>
    </p:titleStyle>
    <p:bodyStyle>
      <a:lvl1pPr marL="252580" indent="-252580" algn="ctr" rtl="0" eaLnBrk="1" fontAlgn="base" hangingPunct="1">
        <a:spcBef>
          <a:spcPct val="0"/>
        </a:spcBef>
        <a:spcAft>
          <a:spcPct val="0"/>
        </a:spcAft>
        <a:defRPr sz="2500">
          <a:solidFill>
            <a:schemeClr val="tx1"/>
          </a:solidFill>
          <a:latin typeface="+mn-lt"/>
          <a:ea typeface="ＭＳ Ｐゴシック" charset="-128"/>
          <a:cs typeface="ＭＳ Ｐゴシック" charset="-128"/>
          <a:sym typeface="Gill Sans" charset="0"/>
        </a:defRPr>
      </a:lvl1pPr>
      <a:lvl2pPr marL="547257" indent="-210483"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2pPr>
      <a:lvl3pPr marL="841934"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3pPr>
      <a:lvl4pPr marL="1178707"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4pPr>
      <a:lvl5pPr marL="1515481" indent="-168387" algn="ctr" rtl="0" eaLnBrk="1" fontAlgn="base" hangingPunct="1">
        <a:spcBef>
          <a:spcPct val="0"/>
        </a:spcBef>
        <a:spcAft>
          <a:spcPct val="0"/>
        </a:spcAft>
        <a:defRPr sz="2500">
          <a:solidFill>
            <a:schemeClr val="tx1"/>
          </a:solidFill>
          <a:latin typeface="+mn-lt"/>
          <a:ea typeface="ＭＳ Ｐゴシック" pitchFamily="-111" charset="-128"/>
          <a:sym typeface="Gill Sans" charset="0"/>
        </a:defRPr>
      </a:lvl5pPr>
      <a:lvl6pPr marL="336774"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6pPr>
      <a:lvl7pPr marL="673547"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7pPr>
      <a:lvl8pPr marL="1010321"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8pPr>
      <a:lvl9pPr marL="1347094" algn="ctr" rtl="0" eaLnBrk="1" fontAlgn="base" hangingPunct="1">
        <a:spcBef>
          <a:spcPct val="0"/>
        </a:spcBef>
        <a:spcAft>
          <a:spcPct val="0"/>
        </a:spcAft>
        <a:defRPr sz="2500">
          <a:solidFill>
            <a:schemeClr val="tx1"/>
          </a:solidFill>
          <a:latin typeface="+mn-lt"/>
          <a:ea typeface="ＭＳ Ｐゴシック" pitchFamily="-111" charset="-128"/>
          <a:sym typeface="Gill Sans"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1" y="237282"/>
            <a:ext cx="8507811"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BBB8E-BD51-0C4F-85C8-99F5F355B67A}" type="datetimeFigureOut">
              <a:rPr lang="fr-FR" smtClean="0">
                <a:solidFill>
                  <a:prstClr val="black">
                    <a:tint val="75000"/>
                  </a:prstClr>
                </a:solidFill>
                <a:latin typeface="Calibri"/>
              </a:rPr>
              <a:pPr/>
              <a:t>03/10/2014</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041EC-A6B0-0F45-AF7F-B015BEFDD877}"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pic>
        <p:nvPicPr>
          <p:cNvPr id="7" name="Picture 7" descr="paint"/>
          <p:cNvPicPr>
            <a:picLocks noChangeAspect="1" noChangeArrowheads="1"/>
          </p:cNvPicPr>
          <p:nvPr userDrawn="1"/>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165030"/>
            <a:ext cx="822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999880"/>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r" defTabSz="457200" rtl="0" eaLnBrk="1" latinLnBrk="0" hangingPunct="1">
        <a:spcBef>
          <a:spcPct val="0"/>
        </a:spcBef>
        <a:buNone/>
        <a:defRPr sz="3600" b="1" i="1" kern="1200">
          <a:solidFill>
            <a:srgbClr val="59595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455414" y="90429"/>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62467"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7171" name="Text Box 3"/>
          <p:cNvSpPr txBox="1">
            <a:spLocks noGrp="1" noChangeArrowheads="1"/>
          </p:cNvSpPr>
          <p:nvPr>
            <p:ph type="sldNum" sz="quarter" idx="4"/>
          </p:nvPr>
        </p:nvSpPr>
        <p:spPr bwMode="auto">
          <a:xfrm>
            <a:off x="7488660" y="6245215"/>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B2CA21AA-523E-6746-875C-221E4CF8C23E}"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455414" y="90431"/>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74755"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8195" name="Text Box 3"/>
          <p:cNvSpPr txBox="1">
            <a:spLocks noGrp="1" noChangeArrowheads="1"/>
          </p:cNvSpPr>
          <p:nvPr>
            <p:ph type="sldNum" sz="quarter" idx="4"/>
          </p:nvPr>
        </p:nvSpPr>
        <p:spPr bwMode="auto">
          <a:xfrm>
            <a:off x="7488660" y="6245217"/>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42501422-E0F8-7949-8EE7-17F53B4947DF}"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455414" y="90433"/>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87043"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9219" name="Text Box 3"/>
          <p:cNvSpPr txBox="1">
            <a:spLocks noGrp="1" noChangeArrowheads="1"/>
          </p:cNvSpPr>
          <p:nvPr>
            <p:ph type="sldNum" sz="quarter" idx="4"/>
          </p:nvPr>
        </p:nvSpPr>
        <p:spPr bwMode="auto">
          <a:xfrm>
            <a:off x="7488660" y="6245219"/>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A70954FE-76AE-774C-A6A0-7409AEF2A455}"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455414" y="90435"/>
            <a:ext cx="8233172" cy="1510233"/>
          </a:xfrm>
          <a:prstGeom prst="rect">
            <a:avLst/>
          </a:prstGeom>
          <a:noFill/>
          <a:ln w="12700">
            <a:noFill/>
            <a:miter lim="800000"/>
            <a:headEnd/>
            <a:tailEnd/>
          </a:ln>
        </p:spPr>
        <p:txBody>
          <a:bodyPr vert="horz" wrap="square" lIns="37417" tIns="37417" rIns="79990" bIns="37417" numCol="1" anchor="ctr" anchorCtr="0" compatLnSpc="1">
            <a:prstTxWarp prst="textNoShape">
              <a:avLst/>
            </a:prstTxWarp>
          </a:bodyPr>
          <a:lstStyle/>
          <a:p>
            <a:pPr lvl="0"/>
            <a:r>
              <a:rPr lang="en-US">
                <a:sym typeface="Arial" charset="0"/>
              </a:rPr>
              <a:t>Cliquez et modifiez le titre</a:t>
            </a:r>
          </a:p>
        </p:txBody>
      </p:sp>
      <p:sp>
        <p:nvSpPr>
          <p:cNvPr id="99331" name="Rectangle 2"/>
          <p:cNvSpPr>
            <a:spLocks noGrp="1" noChangeArrowheads="1"/>
          </p:cNvSpPr>
          <p:nvPr>
            <p:ph type="body" idx="1"/>
          </p:nvPr>
        </p:nvSpPr>
        <p:spPr bwMode="auto">
          <a:xfrm>
            <a:off x="455414" y="1598414"/>
            <a:ext cx="8233172" cy="5259586"/>
          </a:xfrm>
          <a:prstGeom prst="rect">
            <a:avLst/>
          </a:prstGeom>
          <a:noFill/>
          <a:ln w="12700">
            <a:noFill/>
            <a:miter lim="800000"/>
            <a:headEnd/>
            <a:tailEnd/>
          </a:ln>
        </p:spPr>
        <p:txBody>
          <a:bodyPr vert="horz" wrap="square" lIns="37417" tIns="37417" rIns="79990" bIns="37417" numCol="1" anchor="t" anchorCtr="0" compatLnSpc="1">
            <a:prstTxWarp prst="textNoShape">
              <a:avLst/>
            </a:prstTxWarp>
          </a:bodyPr>
          <a:lstStyle/>
          <a:p>
            <a:pPr lvl="0"/>
            <a:r>
              <a:rPr lang="en-US">
                <a:sym typeface="Arial" charset="0"/>
              </a:rPr>
              <a:t>Cliquez pour modifier les styles du texte 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
        <p:nvSpPr>
          <p:cNvPr id="10243" name="Text Box 3"/>
          <p:cNvSpPr txBox="1">
            <a:spLocks noGrp="1" noChangeArrowheads="1"/>
          </p:cNvSpPr>
          <p:nvPr>
            <p:ph type="sldNum" sz="quarter" idx="4"/>
          </p:nvPr>
        </p:nvSpPr>
        <p:spPr bwMode="auto">
          <a:xfrm>
            <a:off x="7488660" y="6245221"/>
            <a:ext cx="257844" cy="248915"/>
          </a:xfrm>
          <a:prstGeom prst="rect">
            <a:avLst/>
          </a:prstGeom>
          <a:noFill/>
          <a:ln w="12700">
            <a:noFill/>
            <a:miter lim="800000"/>
            <a:headEnd/>
            <a:tailEnd/>
          </a:ln>
          <a:effectLst/>
        </p:spPr>
        <p:txBody>
          <a:bodyPr vert="horz" wrap="none" lIns="67351" tIns="33676" rIns="67351" bIns="33676" numCol="1" anchor="t" anchorCtr="0" compatLnSpc="1">
            <a:prstTxWarp prst="textNoShape">
              <a:avLst/>
            </a:prstTxWarp>
          </a:bodyPr>
          <a:lstStyle>
            <a:lvl1pPr algn="ctr">
              <a:defRPr sz="1300">
                <a:solidFill>
                  <a:schemeClr val="tx1"/>
                </a:solidFill>
                <a:latin typeface="+mn-lt"/>
                <a:ea typeface="Arial" pitchFamily="-111" charset="0"/>
                <a:cs typeface="Arial" pitchFamily="-111" charset="0"/>
                <a:sym typeface="Arial" pitchFamily="-111" charset="0"/>
              </a:defRPr>
            </a:lvl1pPr>
          </a:lstStyle>
          <a:p>
            <a:pPr>
              <a:defRPr/>
            </a:pPr>
            <a:fld id="{E21E3B1A-460A-2040-B9D6-9D19C569ADE3}"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marL="3508" indent="-3508" algn="ctr" rtl="0" eaLnBrk="1" fontAlgn="base" hangingPunct="1">
        <a:spcBef>
          <a:spcPct val="0"/>
        </a:spcBef>
        <a:spcAft>
          <a:spcPct val="0"/>
        </a:spcAft>
        <a:defRPr sz="4600">
          <a:solidFill>
            <a:schemeClr val="tx1"/>
          </a:solidFill>
          <a:latin typeface="+mj-lt"/>
          <a:ea typeface="ＭＳ Ｐゴシック" charset="-128"/>
          <a:cs typeface="ＭＳ Ｐゴシック" charset="-128"/>
          <a:sym typeface="Arial" charset="0"/>
        </a:defRPr>
      </a:lvl1pPr>
      <a:lvl2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2pPr>
      <a:lvl3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3pPr>
      <a:lvl4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4pPr>
      <a:lvl5pPr marL="3508" indent="-3508" algn="ctr" rtl="0" eaLnBrk="1" fontAlgn="base" hangingPunct="1">
        <a:spcBef>
          <a:spcPct val="0"/>
        </a:spcBef>
        <a:spcAft>
          <a:spcPct val="0"/>
        </a:spcAft>
        <a:defRPr sz="4600">
          <a:solidFill>
            <a:schemeClr val="tx1"/>
          </a:solidFill>
          <a:latin typeface="Arial" pitchFamily="-111" charset="0"/>
          <a:ea typeface="ＭＳ Ｐゴシック" charset="-128"/>
          <a:cs typeface="ＭＳ Ｐゴシック" charset="-128"/>
          <a:sym typeface="Arial" charset="0"/>
        </a:defRPr>
      </a:lvl5pPr>
      <a:lvl6pPr marL="340282" algn="ctr" rtl="0" eaLnBrk="1" fontAlgn="base" hangingPunct="1">
        <a:spcBef>
          <a:spcPct val="0"/>
        </a:spcBef>
        <a:spcAft>
          <a:spcPct val="0"/>
        </a:spcAft>
        <a:defRPr sz="4600">
          <a:solidFill>
            <a:schemeClr val="tx1"/>
          </a:solidFill>
          <a:latin typeface="Arial" pitchFamily="-111" charset="0"/>
          <a:sym typeface="Arial" pitchFamily="-111" charset="0"/>
        </a:defRPr>
      </a:lvl6pPr>
      <a:lvl7pPr marL="677055" algn="ctr" rtl="0" eaLnBrk="1" fontAlgn="base" hangingPunct="1">
        <a:spcBef>
          <a:spcPct val="0"/>
        </a:spcBef>
        <a:spcAft>
          <a:spcPct val="0"/>
        </a:spcAft>
        <a:defRPr sz="4600">
          <a:solidFill>
            <a:schemeClr val="tx1"/>
          </a:solidFill>
          <a:latin typeface="Arial" pitchFamily="-111" charset="0"/>
          <a:sym typeface="Arial" pitchFamily="-111" charset="0"/>
        </a:defRPr>
      </a:lvl7pPr>
      <a:lvl8pPr marL="1013829" algn="ctr" rtl="0" eaLnBrk="1" fontAlgn="base" hangingPunct="1">
        <a:spcBef>
          <a:spcPct val="0"/>
        </a:spcBef>
        <a:spcAft>
          <a:spcPct val="0"/>
        </a:spcAft>
        <a:defRPr sz="4600">
          <a:solidFill>
            <a:schemeClr val="tx1"/>
          </a:solidFill>
          <a:latin typeface="Arial" pitchFamily="-111" charset="0"/>
          <a:sym typeface="Arial" pitchFamily="-111" charset="0"/>
        </a:defRPr>
      </a:lvl8pPr>
      <a:lvl9pPr marL="1350603" algn="ctr" rtl="0" eaLnBrk="1" fontAlgn="base" hangingPunct="1">
        <a:spcBef>
          <a:spcPct val="0"/>
        </a:spcBef>
        <a:spcAft>
          <a:spcPct val="0"/>
        </a:spcAft>
        <a:defRPr sz="4600">
          <a:solidFill>
            <a:schemeClr val="tx1"/>
          </a:solidFill>
          <a:latin typeface="Arial" pitchFamily="-111" charset="0"/>
          <a:sym typeface="Arial" pitchFamily="-111" charset="0"/>
        </a:defRPr>
      </a:lvl9pPr>
    </p:titleStyle>
    <p:bodyStyle>
      <a:lvl1pPr marL="280645" indent="-250241" algn="l" rtl="0" eaLnBrk="1" fontAlgn="base" hangingPunct="1">
        <a:spcBef>
          <a:spcPts val="737"/>
        </a:spcBef>
        <a:spcAft>
          <a:spcPct val="0"/>
        </a:spcAft>
        <a:buClr>
          <a:srgbClr val="000000"/>
        </a:buClr>
        <a:buSzPct val="100000"/>
        <a:buFont typeface="Arial" charset="0"/>
        <a:buChar char="•"/>
        <a:defRPr sz="3200">
          <a:solidFill>
            <a:schemeClr val="tx1"/>
          </a:solidFill>
          <a:latin typeface="+mn-lt"/>
          <a:ea typeface="ＭＳ Ｐゴシック" charset="-128"/>
          <a:cs typeface="ＭＳ Ｐゴシック" charset="-128"/>
          <a:sym typeface="Arial" charset="0"/>
        </a:defRPr>
      </a:lvl1pPr>
      <a:lvl2pPr marL="427983" indent="-211653" algn="l" rtl="0" eaLnBrk="1" fontAlgn="base" hangingPunct="1">
        <a:spcBef>
          <a:spcPts val="673"/>
        </a:spcBef>
        <a:spcAft>
          <a:spcPct val="0"/>
        </a:spcAft>
        <a:buClr>
          <a:srgbClr val="000000"/>
        </a:buClr>
        <a:buSzPct val="100000"/>
        <a:buFont typeface="Arial" charset="0"/>
        <a:buChar char="–"/>
        <a:defRPr sz="2800">
          <a:solidFill>
            <a:schemeClr val="tx1"/>
          </a:solidFill>
          <a:latin typeface="+mn-lt"/>
          <a:ea typeface="ＭＳ Ｐゴシック" pitchFamily="-111" charset="-128"/>
          <a:sym typeface="Arial" charset="0"/>
        </a:defRPr>
      </a:lvl2pPr>
      <a:lvl3pPr marL="721491" indent="-167218" algn="l" rtl="0" eaLnBrk="1" fontAlgn="base" hangingPunct="1">
        <a:spcBef>
          <a:spcPts val="673"/>
        </a:spcBef>
        <a:spcAft>
          <a:spcPct val="0"/>
        </a:spcAft>
        <a:buClr>
          <a:srgbClr val="000000"/>
        </a:buClr>
        <a:buSzPct val="100000"/>
        <a:buFont typeface="Arial" charset="0"/>
        <a:buChar char="•"/>
        <a:defRPr sz="2500">
          <a:solidFill>
            <a:schemeClr val="tx1"/>
          </a:solidFill>
          <a:latin typeface="+mn-lt"/>
          <a:ea typeface="ＭＳ Ｐゴシック" pitchFamily="-111" charset="-128"/>
          <a:sym typeface="Arial" charset="0"/>
        </a:defRPr>
      </a:lvl3pPr>
      <a:lvl4pPr marL="1058264" indent="-168387"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4pPr>
      <a:lvl5pPr marL="1395038" indent="-167218" algn="l" rtl="0" eaLnBrk="1" fontAlgn="base" hangingPunct="1">
        <a:spcBef>
          <a:spcPts val="507"/>
        </a:spcBef>
        <a:spcAft>
          <a:spcPct val="0"/>
        </a:spcAft>
        <a:buClr>
          <a:srgbClr val="000000"/>
        </a:buClr>
        <a:buSzPct val="100000"/>
        <a:buFont typeface="Arial" charset="0"/>
        <a:buChar char="»"/>
        <a:defRPr sz="2100">
          <a:solidFill>
            <a:schemeClr val="tx1"/>
          </a:solidFill>
          <a:latin typeface="+mn-lt"/>
          <a:ea typeface="ＭＳ Ｐゴシック" pitchFamily="-111" charset="-128"/>
          <a:sym typeface="Arial" charset="0"/>
        </a:defRPr>
      </a:lvl5pPr>
      <a:lvl6pPr marL="1731811"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6pPr>
      <a:lvl7pPr marL="2068585"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7pPr>
      <a:lvl8pPr marL="2405358"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8pPr>
      <a:lvl9pPr marL="2742132" indent="-167218" algn="l" rtl="0" eaLnBrk="1" fontAlgn="base" hangingPunct="1">
        <a:spcBef>
          <a:spcPts val="507"/>
        </a:spcBef>
        <a:spcAft>
          <a:spcPct val="0"/>
        </a:spcAft>
        <a:buClr>
          <a:srgbClr val="000000"/>
        </a:buClr>
        <a:buSzPct val="100000"/>
        <a:buFont typeface="Arial" pitchFamily="-111" charset="0"/>
        <a:buChar char="»"/>
        <a:defRPr sz="2100">
          <a:solidFill>
            <a:schemeClr val="tx1"/>
          </a:solidFill>
          <a:latin typeface="+mn-lt"/>
          <a:ea typeface="ＭＳ Ｐゴシック" pitchFamily="-111" charset="-128"/>
          <a:sym typeface="Arial" pitchFamily="-111" charset="0"/>
        </a:defRPr>
      </a:lvl9pPr>
    </p:bodyStyle>
    <p:otherStyle>
      <a:defPPr>
        <a:defRPr lang="fr-FR"/>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6.xml"/><Relationship Id="rId7" Type="http://schemas.openxmlformats.org/officeDocument/2006/relationships/oleObject" Target="../embeddings/oleObject2.bin"/><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image" Target="../media/image6.wmf"/></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99.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99.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99.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99.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304.xml"/><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wmf"/><Relationship Id="rId2" Type="http://schemas.openxmlformats.org/officeDocument/2006/relationships/image" Target="../media/image43.jpeg"/><Relationship Id="rId1" Type="http://schemas.openxmlformats.org/officeDocument/2006/relationships/slideLayout" Target="../slideLayouts/slideLayout299.xml"/><Relationship Id="rId6" Type="http://schemas.openxmlformats.org/officeDocument/2006/relationships/image" Target="../media/image46.jpeg"/><Relationship Id="rId5" Type="http://schemas.microsoft.com/office/2007/relationships/hdphoto" Target="../media/hdphoto3.wdp"/><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5.wdp"/><Relationship Id="rId2" Type="http://schemas.openxmlformats.org/officeDocument/2006/relationships/image" Target="../media/image48.jpeg"/><Relationship Id="rId1" Type="http://schemas.openxmlformats.org/officeDocument/2006/relationships/slideLayout" Target="../slideLayouts/slideLayout299.xml"/><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50.png"/><Relationship Id="rId9"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9.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304.xml"/><Relationship Id="rId5" Type="http://schemas.openxmlformats.org/officeDocument/2006/relationships/image" Target="../media/image56.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29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5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png"/><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03.xml"/><Relationship Id="rId6" Type="http://schemas.openxmlformats.org/officeDocument/2006/relationships/image" Target="../media/image20.png"/><Relationship Id="rId5" Type="http://schemas.openxmlformats.org/officeDocument/2006/relationships/image" Target="../media/image59.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03.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30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303.xml"/><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304.xml"/><Relationship Id="rId6" Type="http://schemas.openxmlformats.org/officeDocument/2006/relationships/image" Target="../media/image75.jpeg"/><Relationship Id="rId5" Type="http://schemas.openxmlformats.org/officeDocument/2006/relationships/image" Target="../media/image74.gif"/><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04.xml"/><Relationship Id="rId5" Type="http://schemas.openxmlformats.org/officeDocument/2006/relationships/image" Target="../media/image77.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304.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304.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99.xml"/><Relationship Id="rId5" Type="http://schemas.openxmlformats.org/officeDocument/2006/relationships/image" Target="../media/image82.png"/><Relationship Id="rId4" Type="http://schemas.openxmlformats.org/officeDocument/2006/relationships/image" Target="../media/image81.wmf"/></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30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0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304.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99.xml"/><Relationship Id="rId6" Type="http://schemas.microsoft.com/office/2007/relationships/hdphoto" Target="../media/hdphoto7.wdp"/><Relationship Id="rId5" Type="http://schemas.openxmlformats.org/officeDocument/2006/relationships/image" Target="../media/image96.jpe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303.xml"/><Relationship Id="rId6" Type="http://schemas.microsoft.com/office/2007/relationships/hdphoto" Target="../media/hdphoto1.wdp"/><Relationship Id="rId5" Type="http://schemas.openxmlformats.org/officeDocument/2006/relationships/image" Target="../media/image99.jpe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303.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8.png"/><Relationship Id="rId9" Type="http://schemas.openxmlformats.org/officeDocument/2006/relationships/image" Target="../media/image105.png"/></Relationships>
</file>

<file path=ppt/slides/_rels/slide3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303.xml"/><Relationship Id="rId6" Type="http://schemas.openxmlformats.org/officeDocument/2006/relationships/image" Target="../media/image110.png"/><Relationship Id="rId5" Type="http://schemas.openxmlformats.org/officeDocument/2006/relationships/image" Target="../media/image109.png"/><Relationship Id="rId4" Type="http://schemas.microsoft.com/office/2007/relationships/hdphoto" Target="../media/hdphoto8.wdp"/><Relationship Id="rId9" Type="http://schemas.openxmlformats.org/officeDocument/2006/relationships/image" Target="../media/image1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303.xml"/><Relationship Id="rId5" Type="http://schemas.microsoft.com/office/2007/relationships/hdphoto" Target="../media/hdphoto9.wdp"/><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7.xml"/><Relationship Id="rId7" Type="http://schemas.openxmlformats.org/officeDocument/2006/relationships/image" Target="../media/image119.png"/><Relationship Id="rId12" Type="http://schemas.openxmlformats.org/officeDocument/2006/relationships/image" Target="../media/image122.jpeg"/><Relationship Id="rId2" Type="http://schemas.openxmlformats.org/officeDocument/2006/relationships/slideLayout" Target="../slideLayouts/slideLayout303.xml"/><Relationship Id="rId1" Type="http://schemas.openxmlformats.org/officeDocument/2006/relationships/vmlDrawing" Target="../drawings/vmlDrawing6.vml"/><Relationship Id="rId6" Type="http://schemas.openxmlformats.org/officeDocument/2006/relationships/image" Target="../media/image118.png"/><Relationship Id="rId11" Type="http://schemas.openxmlformats.org/officeDocument/2006/relationships/image" Target="../media/image121.jpeg"/><Relationship Id="rId5" Type="http://schemas.openxmlformats.org/officeDocument/2006/relationships/image" Target="../media/image117.png"/><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607.xml"/><Relationship Id="rId1" Type="http://schemas.openxmlformats.org/officeDocument/2006/relationships/vmlDrawing" Target="../drawings/vmlDrawing3.vml"/><Relationship Id="rId5" Type="http://schemas.openxmlformats.org/officeDocument/2006/relationships/image" Target="../media/image11.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2.xml"/><Relationship Id="rId1" Type="http://schemas.openxmlformats.org/officeDocument/2006/relationships/vmlDrawing" Target="../drawings/vmlDrawing4.vml"/><Relationship Id="rId6" Type="http://schemas.openxmlformats.org/officeDocument/2006/relationships/image" Target="../media/image12.wmf"/><Relationship Id="rId5" Type="http://schemas.openxmlformats.org/officeDocument/2006/relationships/oleObject" Target="../embeddings/oleObject5.bin"/><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1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12.wmf"/><Relationship Id="rId2" Type="http://schemas.openxmlformats.org/officeDocument/2006/relationships/slideLayout" Target="../slideLayouts/slideLayout61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9.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30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49712" y="2420888"/>
            <a:ext cx="7772400" cy="1470025"/>
          </a:xfrm>
        </p:spPr>
        <p:txBody>
          <a:bodyPr>
            <a:normAutofit/>
          </a:bodyPr>
          <a:lstStyle/>
          <a:p>
            <a:r>
              <a:rPr lang="fr-FR" sz="5400" b="1" dirty="0" smtClean="0">
                <a:solidFill>
                  <a:srgbClr val="002060"/>
                </a:solidFill>
              </a:rPr>
              <a:t>« Damage control »</a:t>
            </a:r>
            <a:endParaRPr lang="fr-FR" sz="5400" b="1" dirty="0">
              <a:solidFill>
                <a:srgbClr val="002060"/>
              </a:solidFill>
            </a:endParaRPr>
          </a:p>
        </p:txBody>
      </p:sp>
      <p:sp>
        <p:nvSpPr>
          <p:cNvPr id="3" name="Sous-titre 2"/>
          <p:cNvSpPr>
            <a:spLocks noGrp="1"/>
          </p:cNvSpPr>
          <p:nvPr>
            <p:ph type="subTitle" idx="1"/>
          </p:nvPr>
        </p:nvSpPr>
        <p:spPr>
          <a:xfrm>
            <a:off x="1148760" y="4437112"/>
            <a:ext cx="6943680" cy="1008112"/>
          </a:xfrm>
        </p:spPr>
        <p:txBody>
          <a:bodyPr>
            <a:normAutofit/>
          </a:bodyPr>
          <a:lstStyle/>
          <a:p>
            <a:r>
              <a:rPr lang="fr-FR" sz="2000" b="1" dirty="0" smtClean="0">
                <a:solidFill>
                  <a:srgbClr val="002060"/>
                </a:solidFill>
              </a:rPr>
              <a:t>E. Peytel</a:t>
            </a:r>
          </a:p>
          <a:p>
            <a:r>
              <a:rPr lang="fr-FR" sz="2000" dirty="0" smtClean="0">
                <a:solidFill>
                  <a:srgbClr val="002060"/>
                </a:solidFill>
              </a:rPr>
              <a:t>Hôpital d’Instruction des Armées « A. Laveran » (Marseille)</a:t>
            </a:r>
            <a:endParaRPr lang="fr-FR" sz="2000" dirty="0">
              <a:solidFill>
                <a:srgbClr val="002060"/>
              </a:solidFill>
            </a:endParaRPr>
          </a:p>
        </p:txBody>
      </p:sp>
      <p:graphicFrame>
        <p:nvGraphicFramePr>
          <p:cNvPr id="4097" name="Object 1"/>
          <p:cNvGraphicFramePr>
            <a:graphicFrameLocks noChangeAspect="1"/>
          </p:cNvGraphicFramePr>
          <p:nvPr/>
        </p:nvGraphicFramePr>
        <p:xfrm>
          <a:off x="3689056" y="5789199"/>
          <a:ext cx="631825" cy="792163"/>
        </p:xfrm>
        <a:graphic>
          <a:graphicData uri="http://schemas.openxmlformats.org/presentationml/2006/ole">
            <mc:AlternateContent xmlns:mc="http://schemas.openxmlformats.org/markup-compatibility/2006">
              <mc:Choice xmlns:v="urn:schemas-microsoft-com:vml" Requires="v">
                <p:oleObj spid="_x0000_s765962" name="Microsoft Drawing 1.01" r:id="rId5" imgW="628567" imgH="793802" progId="">
                  <p:embed/>
                </p:oleObj>
              </mc:Choice>
              <mc:Fallback>
                <p:oleObj name="Microsoft Drawing 1.01" r:id="rId5" imgW="628567" imgH="793802"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9056" y="5789199"/>
                        <a:ext cx="6318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8" name="Object 2"/>
          <p:cNvGraphicFramePr>
            <a:graphicFrameLocks noChangeAspect="1"/>
          </p:cNvGraphicFramePr>
          <p:nvPr/>
        </p:nvGraphicFramePr>
        <p:xfrm>
          <a:off x="4775581" y="5805264"/>
          <a:ext cx="692150" cy="790575"/>
        </p:xfrm>
        <a:graphic>
          <a:graphicData uri="http://schemas.openxmlformats.org/presentationml/2006/ole">
            <mc:AlternateContent xmlns:mc="http://schemas.openxmlformats.org/markup-compatibility/2006">
              <mc:Choice xmlns:v="urn:schemas-microsoft-com:vml" Requires="v">
                <p:oleObj spid="_x0000_s765963" name="Image Photo Editor" r:id="rId7" imgW="2352381" imgH="2695951" progId="">
                  <p:embed/>
                </p:oleObj>
              </mc:Choice>
              <mc:Fallback>
                <p:oleObj name="Image Photo Editor" r:id="rId7" imgW="2352381" imgH="2695951"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5581" y="5805264"/>
                        <a:ext cx="69215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ZoneTexte 5"/>
          <p:cNvSpPr txBox="1"/>
          <p:nvPr/>
        </p:nvSpPr>
        <p:spPr>
          <a:xfrm>
            <a:off x="3108960" y="1513840"/>
            <a:ext cx="3251200" cy="369332"/>
          </a:xfrm>
          <a:prstGeom prst="rect">
            <a:avLst/>
          </a:prstGeom>
          <a:noFill/>
        </p:spPr>
        <p:txBody>
          <a:bodyPr wrap="square" rtlCol="0">
            <a:spAutoFit/>
          </a:bodyPr>
          <a:lstStyle/>
          <a:p>
            <a:pPr algn="ctr"/>
            <a:r>
              <a:rPr lang="fr-FR" dirty="0" smtClean="0"/>
              <a:t>CHARTRES 2014</a:t>
            </a:r>
            <a:endParaRPr lang="fr-FR" dirty="0"/>
          </a:p>
        </p:txBody>
      </p:sp>
    </p:spTree>
    <p:controls>
      <mc:AlternateContent xmlns:mc="http://schemas.openxmlformats.org/markup-compatibility/2006">
        <mc:Choice xmlns:v="urn:schemas-microsoft-com:vml" Requires="v">
          <p:control spid="765959" name="DefaultOcx" r:id="rId2" imgW="9524880" imgH="952560"/>
        </mc:Choice>
        <mc:Fallback>
          <p:control name="DefaultOcx" r:id="rId2" imgW="9524880" imgH="952560">
            <p:pic>
              <p:nvPicPr>
                <p:cNvPr id="0" name="DefaultOcx"/>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0" y="312738"/>
                  <a:ext cx="9144000" cy="914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2800" dirty="0">
                <a:solidFill>
                  <a:srgbClr val="595959"/>
                </a:solidFill>
              </a:rPr>
              <a:t>Damage </a:t>
            </a:r>
            <a:r>
              <a:rPr lang="fr-FR" sz="2800" dirty="0" smtClean="0">
                <a:solidFill>
                  <a:srgbClr val="595959"/>
                </a:solidFill>
              </a:rPr>
              <a:t>control</a:t>
            </a:r>
            <a:br>
              <a:rPr lang="fr-FR" sz="2800" dirty="0" smtClean="0">
                <a:solidFill>
                  <a:srgbClr val="595959"/>
                </a:solidFill>
              </a:rPr>
            </a:br>
            <a:r>
              <a:rPr lang="fr-FR" sz="2000" b="0" dirty="0" smtClean="0"/>
              <a:t>Vision actuelle</a:t>
            </a:r>
            <a:endParaRPr lang="fr-FR" sz="2000" b="0" dirty="0">
              <a:solidFill>
                <a:srgbClr val="595959"/>
              </a:solidFill>
            </a:endParaRPr>
          </a:p>
        </p:txBody>
      </p:sp>
      <p:sp>
        <p:nvSpPr>
          <p:cNvPr id="6" name="Signalisation droite 5"/>
          <p:cNvSpPr/>
          <p:nvPr/>
        </p:nvSpPr>
        <p:spPr>
          <a:xfrm>
            <a:off x="1800147" y="4178269"/>
            <a:ext cx="7023635" cy="1692835"/>
          </a:xfrm>
          <a:prstGeom prst="homePlate">
            <a:avLst/>
          </a:prstGeom>
          <a:gradFill>
            <a:gsLst>
              <a:gs pos="0">
                <a:srgbClr val="EA9500">
                  <a:alpha val="86000"/>
                </a:srgbClr>
              </a:gs>
              <a:gs pos="74000">
                <a:srgbClr val="FFF69F">
                  <a:alpha val="85000"/>
                </a:srgbClr>
              </a:gs>
              <a:gs pos="95000">
                <a:schemeClr val="bg1"/>
              </a:gs>
            </a:gsLst>
            <a:lin ang="94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000" b="1" dirty="0" smtClean="0">
                <a:solidFill>
                  <a:schemeClr val="tx1"/>
                </a:solidFill>
              </a:rPr>
              <a:t>		  Damage Control </a:t>
            </a:r>
            <a:r>
              <a:rPr lang="fr-FR" sz="2000" b="1" dirty="0" err="1" smtClean="0">
                <a:solidFill>
                  <a:schemeClr val="tx1"/>
                </a:solidFill>
              </a:rPr>
              <a:t>Resuscitation</a:t>
            </a:r>
            <a:r>
              <a:rPr lang="fr-FR" sz="2000" b="1" dirty="0" smtClean="0">
                <a:solidFill>
                  <a:schemeClr val="tx1"/>
                </a:solidFill>
              </a:rPr>
              <a:t>					</a:t>
            </a:r>
            <a:endParaRPr lang="fr-FR" sz="2000" b="1" dirty="0">
              <a:solidFill>
                <a:schemeClr val="tx1"/>
              </a:solidFill>
            </a:endParaRPr>
          </a:p>
          <a:p>
            <a:pPr algn="ctr"/>
            <a:endParaRPr lang="fr-FR" sz="2000" b="1" dirty="0">
              <a:solidFill>
                <a:schemeClr val="tx1"/>
              </a:solidFill>
            </a:endParaRPr>
          </a:p>
          <a:p>
            <a:pPr algn="ctr"/>
            <a:endParaRPr lang="fr-FR" sz="2000" b="1" dirty="0">
              <a:solidFill>
                <a:schemeClr val="tx1"/>
              </a:solidFill>
            </a:endParaRPr>
          </a:p>
        </p:txBody>
      </p:sp>
      <p:sp>
        <p:nvSpPr>
          <p:cNvPr id="8" name="Signalisation droite 7"/>
          <p:cNvSpPr/>
          <p:nvPr/>
        </p:nvSpPr>
        <p:spPr>
          <a:xfrm>
            <a:off x="3196705" y="4989236"/>
            <a:ext cx="5140343" cy="789000"/>
          </a:xfrm>
          <a:prstGeom prst="homePlate">
            <a:avLst/>
          </a:prstGeom>
          <a:gradFill>
            <a:gsLst>
              <a:gs pos="0">
                <a:schemeClr val="accent6">
                  <a:lumMod val="75000"/>
                  <a:alpha val="86000"/>
                </a:schemeClr>
              </a:gs>
              <a:gs pos="58000">
                <a:schemeClr val="accent6">
                  <a:lumMod val="75000"/>
                  <a:alpha val="85000"/>
                </a:schemeClr>
              </a:gs>
              <a:gs pos="95000">
                <a:srgbClr val="FFFFBA"/>
              </a:gs>
            </a:gsLst>
            <a:lin ang="948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solidFill>
                  <a:schemeClr val="tx1"/>
                </a:solidFill>
              </a:rPr>
              <a:t>Damage Control Hématologique</a:t>
            </a:r>
            <a:endParaRPr lang="fr-FR" sz="2000" b="1" dirty="0">
              <a:solidFill>
                <a:schemeClr val="tx1"/>
              </a:solidFill>
            </a:endParaRPr>
          </a:p>
        </p:txBody>
      </p:sp>
      <p:pic>
        <p:nvPicPr>
          <p:cNvPr id="10" name="Image 9"/>
          <p:cNvPicPr>
            <a:picLocks noChangeAspect="1"/>
          </p:cNvPicPr>
          <p:nvPr/>
        </p:nvPicPr>
        <p:blipFill>
          <a:blip r:embed="rId2">
            <a:clrChange>
              <a:clrFrom>
                <a:srgbClr val="F1EEF5"/>
              </a:clrFrom>
              <a:clrTo>
                <a:srgbClr val="F1EEF5">
                  <a:alpha val="0"/>
                </a:srgbClr>
              </a:clrTo>
            </a:clrChange>
            <a:extLst>
              <a:ext uri="{BEBA8EAE-BF5A-486C-A8C5-ECC9F3942E4B}">
                <a14:imgProps xmlns:a14="http://schemas.microsoft.com/office/drawing/2010/main">
                  <a14:imgLayer r:embed="rId3">
                    <a14:imgEffect>
                      <a14:backgroundRemoval t="9574" b="89362" l="2235" r="99441">
                        <a14:foregroundMark x1="75978" y1="28723" x2="75978" y2="28723"/>
                        <a14:foregroundMark x1="22346" y1="29433" x2="22346" y2="29433"/>
                      </a14:backgroundRemoval>
                    </a14:imgEffect>
                    <a14:imgEffect>
                      <a14:brightnessContrast contrast="-20000"/>
                    </a14:imgEffect>
                  </a14:imgLayer>
                </a14:imgProps>
              </a:ext>
            </a:extLst>
          </a:blip>
          <a:stretch>
            <a:fillRect/>
          </a:stretch>
        </p:blipFill>
        <p:spPr>
          <a:xfrm rot="1662765">
            <a:off x="4322500" y="5361645"/>
            <a:ext cx="785759" cy="1237900"/>
          </a:xfrm>
          <a:prstGeom prst="rect">
            <a:avLst/>
          </a:prstGeom>
        </p:spPr>
      </p:pic>
      <p:pic>
        <p:nvPicPr>
          <p:cNvPr id="2" name="Image 1" descr="Capture d’écran 2013-11-16 à 22.47.2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50" y="1721805"/>
            <a:ext cx="2244266" cy="1664595"/>
          </a:xfrm>
          <a:prstGeom prst="rect">
            <a:avLst/>
          </a:prstGeom>
          <a:ln>
            <a:noFill/>
          </a:ln>
          <a:effectLst>
            <a:outerShdw blurRad="292100" dist="139700" dir="2700000" algn="tl" rotWithShape="0">
              <a:srgbClr val="333333">
                <a:alpha val="65000"/>
              </a:srgbClr>
            </a:outerShdw>
          </a:effectLst>
        </p:spPr>
      </p:pic>
      <p:pic>
        <p:nvPicPr>
          <p:cNvPr id="11" name="Picture 22" descr="poche_sang"/>
          <p:cNvPicPr>
            <a:picLocks noChangeAspect="1" noChangeArrowheads="1"/>
          </p:cNvPicPr>
          <p:nvPr/>
        </p:nvPicPr>
        <p:blipFill rotWithShape="1">
          <a:blip r:embed="rId5">
            <a:lum bright="12000" contrast="-14000"/>
            <a:extLst>
              <a:ext uri="{BEBA8EAE-BF5A-486C-A8C5-ECC9F3942E4B}">
                <a14:imgProps xmlns:a14="http://schemas.microsoft.com/office/drawing/2010/main">
                  <a14:imgLayer r:embed="rId6">
                    <a14:imgEffect>
                      <a14:backgroundRemoval t="28479" b="92053" l="29800" r="92200"/>
                    </a14:imgEffect>
                  </a14:imgLayer>
                </a14:imgProps>
              </a:ext>
              <a:ext uri="{28A0092B-C50C-407E-A947-70E740481C1C}">
                <a14:useLocalDpi xmlns:a14="http://schemas.microsoft.com/office/drawing/2010/main" val="0"/>
              </a:ext>
            </a:extLst>
          </a:blip>
          <a:srcRect l="22000" t="20533"/>
          <a:stretch/>
        </p:blipFill>
        <p:spPr bwMode="auto">
          <a:xfrm rot="1617064" flipV="1">
            <a:off x="3419110" y="5498762"/>
            <a:ext cx="939783" cy="115249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xplosion 1 3"/>
          <p:cNvSpPr/>
          <p:nvPr/>
        </p:nvSpPr>
        <p:spPr>
          <a:xfrm>
            <a:off x="184179" y="3948719"/>
            <a:ext cx="2732615" cy="2081033"/>
          </a:xfrm>
          <a:prstGeom prst="irregularSeal1">
            <a:avLst/>
          </a:prstGeom>
          <a:solidFill>
            <a:srgbClr val="FF0000">
              <a:alpha val="54000"/>
            </a:srgbClr>
          </a:solidFill>
          <a:ln/>
        </p:spPr>
        <p:style>
          <a:lnRef idx="2">
            <a:schemeClr val="accent2"/>
          </a:lnRef>
          <a:fillRef idx="1">
            <a:schemeClr val="lt1"/>
          </a:fillRef>
          <a:effectRef idx="0">
            <a:schemeClr val="accent2"/>
          </a:effectRef>
          <a:fontRef idx="minor">
            <a:schemeClr val="dk1"/>
          </a:fontRef>
        </p:style>
        <p:txBody>
          <a:bodyPr/>
          <a:lstStyle/>
          <a:p>
            <a:pPr lvl="0" algn="ctr"/>
            <a:endParaRPr lang="fr-FR" dirty="0"/>
          </a:p>
        </p:txBody>
      </p:sp>
      <p:sp>
        <p:nvSpPr>
          <p:cNvPr id="3" name="Rectangle 2"/>
          <p:cNvSpPr/>
          <p:nvPr/>
        </p:nvSpPr>
        <p:spPr>
          <a:xfrm>
            <a:off x="616173" y="4603547"/>
            <a:ext cx="1847043" cy="675057"/>
          </a:xfrm>
          <a:prstGeom prst="rect">
            <a:avLst/>
          </a:prstGeom>
        </p:spPr>
        <p:txBody>
          <a:bodyPr wrap="square">
            <a:spAutoFit/>
          </a:bodyPr>
          <a:lstStyle/>
          <a:p>
            <a:pPr lvl="0" algn="ctr">
              <a:lnSpc>
                <a:spcPct val="120000"/>
              </a:lnSpc>
            </a:pPr>
            <a:r>
              <a:rPr lang="fr-FR" sz="1600" b="1" dirty="0">
                <a:solidFill>
                  <a:prstClr val="black"/>
                </a:solidFill>
                <a:latin typeface="Arial"/>
                <a:cs typeface="Arial"/>
              </a:rPr>
              <a:t>Damage Control </a:t>
            </a:r>
            <a:r>
              <a:rPr lang="fr-FR" sz="1600" b="1" dirty="0" err="1">
                <a:solidFill>
                  <a:prstClr val="black"/>
                </a:solidFill>
                <a:latin typeface="Arial"/>
                <a:cs typeface="Arial"/>
              </a:rPr>
              <a:t>Ground</a:t>
            </a:r>
            <a:r>
              <a:rPr lang="fr-FR" sz="1600" b="1" dirty="0">
                <a:solidFill>
                  <a:prstClr val="black"/>
                </a:solidFill>
                <a:latin typeface="Arial"/>
                <a:cs typeface="Arial"/>
              </a:rPr>
              <a:t> </a:t>
            </a:r>
            <a:r>
              <a:rPr lang="fr-FR" sz="1600" b="1" dirty="0" err="1">
                <a:solidFill>
                  <a:prstClr val="black"/>
                </a:solidFill>
                <a:latin typeface="Arial"/>
                <a:cs typeface="Arial"/>
              </a:rPr>
              <a:t>Zero</a:t>
            </a:r>
            <a:endParaRPr lang="fr-FR" sz="1400" dirty="0">
              <a:solidFill>
                <a:prstClr val="black"/>
              </a:solidFill>
              <a:latin typeface="Arial"/>
              <a:cs typeface="Arial"/>
            </a:endParaRPr>
          </a:p>
        </p:txBody>
      </p:sp>
      <p:sp>
        <p:nvSpPr>
          <p:cNvPr id="14" name="ZoneTexte 13"/>
          <p:cNvSpPr txBox="1"/>
          <p:nvPr/>
        </p:nvSpPr>
        <p:spPr>
          <a:xfrm>
            <a:off x="4569032" y="3432243"/>
            <a:ext cx="2069100" cy="675057"/>
          </a:xfrm>
          <a:prstGeom prst="rect">
            <a:avLst/>
          </a:prstGeom>
          <a:noFill/>
        </p:spPr>
        <p:txBody>
          <a:bodyPr wrap="square" rtlCol="0">
            <a:spAutoFit/>
          </a:bodyPr>
          <a:lstStyle/>
          <a:p>
            <a:pPr algn="ctr">
              <a:lnSpc>
                <a:spcPct val="120000"/>
              </a:lnSpc>
            </a:pPr>
            <a:r>
              <a:rPr lang="fr-FR" sz="1600" b="1" dirty="0" smtClean="0">
                <a:solidFill>
                  <a:schemeClr val="tx1">
                    <a:lumMod val="65000"/>
                    <a:lumOff val="35000"/>
                  </a:schemeClr>
                </a:solidFill>
                <a:latin typeface="Arial"/>
                <a:cs typeface="Arial"/>
              </a:rPr>
              <a:t>Damage Control</a:t>
            </a:r>
          </a:p>
          <a:p>
            <a:pPr algn="ctr">
              <a:lnSpc>
                <a:spcPct val="120000"/>
              </a:lnSpc>
            </a:pPr>
            <a:r>
              <a:rPr lang="fr-FR" sz="1600" b="1" dirty="0" err="1" smtClean="0">
                <a:solidFill>
                  <a:schemeClr val="tx1">
                    <a:lumMod val="65000"/>
                    <a:lumOff val="35000"/>
                  </a:schemeClr>
                </a:solidFill>
                <a:latin typeface="Arial"/>
                <a:cs typeface="Arial"/>
              </a:rPr>
              <a:t>Surgery</a:t>
            </a:r>
            <a:endParaRPr lang="fr-FR" sz="1600" b="1" dirty="0">
              <a:solidFill>
                <a:schemeClr val="tx1">
                  <a:lumMod val="65000"/>
                  <a:lumOff val="35000"/>
                </a:schemeClr>
              </a:solidFill>
              <a:latin typeface="Arial"/>
              <a:cs typeface="Arial"/>
            </a:endParaRPr>
          </a:p>
        </p:txBody>
      </p:sp>
      <p:pic>
        <p:nvPicPr>
          <p:cNvPr id="15" name="Image 14" descr="Capture d’écran 2013-11-16 à 22.49.1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3974" y="1889496"/>
            <a:ext cx="1267844" cy="1437921"/>
          </a:xfrm>
          <a:prstGeom prst="rect">
            <a:avLst/>
          </a:prstGeom>
          <a:ln>
            <a:noFill/>
          </a:ln>
          <a:effectLst>
            <a:outerShdw blurRad="292100" dist="139700" dir="2700000" algn="tl" rotWithShape="0">
              <a:srgbClr val="333333">
                <a:alpha val="65000"/>
              </a:srgbClr>
            </a:outerShdw>
          </a:effectLst>
        </p:spPr>
      </p:pic>
      <p:sp>
        <p:nvSpPr>
          <p:cNvPr id="16" name="ZoneTexte 15"/>
          <p:cNvSpPr txBox="1"/>
          <p:nvPr/>
        </p:nvSpPr>
        <p:spPr>
          <a:xfrm>
            <a:off x="6962694" y="3419103"/>
            <a:ext cx="2069100" cy="675057"/>
          </a:xfrm>
          <a:prstGeom prst="rect">
            <a:avLst/>
          </a:prstGeom>
          <a:noFill/>
        </p:spPr>
        <p:txBody>
          <a:bodyPr wrap="square" rtlCol="0">
            <a:spAutoFit/>
          </a:bodyPr>
          <a:lstStyle/>
          <a:p>
            <a:pPr algn="ctr">
              <a:lnSpc>
                <a:spcPct val="120000"/>
              </a:lnSpc>
            </a:pPr>
            <a:r>
              <a:rPr lang="fr-FR" sz="1600" b="1" dirty="0" smtClean="0">
                <a:solidFill>
                  <a:schemeClr val="tx1">
                    <a:lumMod val="65000"/>
                    <a:lumOff val="35000"/>
                  </a:schemeClr>
                </a:solidFill>
                <a:latin typeface="Arial"/>
                <a:cs typeface="Arial"/>
              </a:rPr>
              <a:t>Second look chirurgical</a:t>
            </a:r>
            <a:endParaRPr lang="fr-FR" sz="1600" b="1" dirty="0">
              <a:solidFill>
                <a:schemeClr val="tx1">
                  <a:lumMod val="65000"/>
                  <a:lumOff val="35000"/>
                </a:schemeClr>
              </a:solidFill>
              <a:latin typeface="Arial"/>
              <a:cs typeface="Arial"/>
            </a:endParaRPr>
          </a:p>
        </p:txBody>
      </p:sp>
      <p:pic>
        <p:nvPicPr>
          <p:cNvPr id="18" name="Picture 5"/>
          <p:cNvPicPr>
            <a:picLocks noChangeAspect="1" noChangeArrowheads="1"/>
          </p:cNvPicPr>
          <p:nvPr/>
        </p:nvPicPr>
        <p:blipFill>
          <a:blip r:embed="rId8"/>
          <a:srcRect/>
          <a:stretch>
            <a:fillRect/>
          </a:stretch>
        </p:blipFill>
        <p:spPr bwMode="auto">
          <a:xfrm>
            <a:off x="2679205" y="1935339"/>
            <a:ext cx="1889827" cy="1418392"/>
          </a:xfrm>
          <a:prstGeom prst="rect">
            <a:avLst/>
          </a:prstGeom>
          <a:noFill/>
        </p:spPr>
      </p:pic>
      <p:pic>
        <p:nvPicPr>
          <p:cNvPr id="19" name="Picture 7" descr="polonais7"/>
          <p:cNvPicPr>
            <a:picLocks noGrp="1" noChangeAspect="1" noChangeArrowheads="1"/>
          </p:cNvPicPr>
          <p:nvPr>
            <p:ph idx="1"/>
          </p:nvPr>
        </p:nvPicPr>
        <p:blipFill>
          <a:blip r:embed="rId9"/>
          <a:srcRect/>
          <a:stretch>
            <a:fillRect/>
          </a:stretch>
        </p:blipFill>
        <p:spPr>
          <a:xfrm>
            <a:off x="4641745" y="1889496"/>
            <a:ext cx="1996387" cy="1496904"/>
          </a:xfrm>
          <a:noFill/>
          <a:ln/>
        </p:spPr>
      </p:pic>
    </p:spTree>
    <p:extLst>
      <p:ext uri="{BB962C8B-B14F-4D97-AF65-F5344CB8AC3E}">
        <p14:creationId xmlns:p14="http://schemas.microsoft.com/office/powerpoint/2010/main" val="3774986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6800" y="237282"/>
            <a:ext cx="4043680" cy="1143000"/>
          </a:xfrm>
        </p:spPr>
        <p:txBody>
          <a:bodyPr>
            <a:normAutofit/>
          </a:bodyPr>
          <a:lstStyle/>
          <a:p>
            <a:r>
              <a:rPr lang="fr-FR" sz="2800" dirty="0" smtClean="0"/>
              <a:t>Pour quels patients ?</a:t>
            </a:r>
            <a:br>
              <a:rPr lang="fr-FR" sz="2800" dirty="0" smtClean="0"/>
            </a:br>
            <a:r>
              <a:rPr lang="fr-FR" sz="2000" b="0" dirty="0" smtClean="0"/>
              <a:t>Indications individuelles</a:t>
            </a:r>
            <a:endParaRPr lang="fr-FR" sz="2000" b="0" dirty="0"/>
          </a:p>
        </p:txBody>
      </p:sp>
      <p:sp>
        <p:nvSpPr>
          <p:cNvPr id="4" name="Rectangle 3"/>
          <p:cNvSpPr/>
          <p:nvPr/>
        </p:nvSpPr>
        <p:spPr>
          <a:xfrm>
            <a:off x="2047868" y="5600605"/>
            <a:ext cx="6199872" cy="968470"/>
          </a:xfrm>
          <a:prstGeom prst="rect">
            <a:avLst/>
          </a:prstGeom>
        </p:spPr>
        <p:txBody>
          <a:bodyPr wrap="square">
            <a:spAutoFit/>
          </a:bodyPr>
          <a:lstStyle/>
          <a:p>
            <a:pPr algn="r">
              <a:lnSpc>
                <a:spcPct val="120000"/>
              </a:lnSpc>
            </a:pPr>
            <a:r>
              <a:rPr lang="fr-FR" sz="1400" b="1" i="1" dirty="0" err="1" smtClean="0">
                <a:solidFill>
                  <a:schemeClr val="tx1">
                    <a:lumMod val="50000"/>
                    <a:lumOff val="50000"/>
                  </a:schemeClr>
                </a:solidFill>
                <a:latin typeface="Arial"/>
                <a:cs typeface="Arial"/>
              </a:rPr>
              <a:t>Reliable</a:t>
            </a:r>
            <a:r>
              <a:rPr lang="fr-FR" sz="1400" b="1" i="1" dirty="0" smtClean="0">
                <a:solidFill>
                  <a:schemeClr val="tx1">
                    <a:lumMod val="50000"/>
                    <a:lumOff val="50000"/>
                  </a:schemeClr>
                </a:solidFill>
                <a:latin typeface="Arial"/>
                <a:cs typeface="Arial"/>
              </a:rPr>
              <a:t> </a:t>
            </a:r>
            <a:r>
              <a:rPr lang="fr-FR" sz="1400" b="1" i="1" dirty="0">
                <a:solidFill>
                  <a:schemeClr val="tx1">
                    <a:lumMod val="50000"/>
                    <a:lumOff val="50000"/>
                  </a:schemeClr>
                </a:solidFill>
                <a:latin typeface="Arial"/>
                <a:cs typeface="Arial"/>
              </a:rPr>
              <a:t>variables in the </a:t>
            </a:r>
            <a:r>
              <a:rPr lang="fr-FR" sz="1400" b="1" i="1" dirty="0" err="1">
                <a:solidFill>
                  <a:schemeClr val="tx1">
                    <a:lumMod val="50000"/>
                    <a:lumOff val="50000"/>
                  </a:schemeClr>
                </a:solidFill>
                <a:latin typeface="Arial"/>
                <a:cs typeface="Arial"/>
              </a:rPr>
              <a:t>exsanguinated</a:t>
            </a:r>
            <a:r>
              <a:rPr lang="fr-FR" sz="1400" b="1" i="1" dirty="0">
                <a:solidFill>
                  <a:schemeClr val="tx1">
                    <a:lumMod val="50000"/>
                    <a:lumOff val="50000"/>
                  </a:schemeClr>
                </a:solidFill>
                <a:latin typeface="Arial"/>
                <a:cs typeface="Arial"/>
              </a:rPr>
              <a:t> patient </a:t>
            </a:r>
            <a:r>
              <a:rPr lang="fr-FR" sz="1400" b="1" i="1" dirty="0" err="1" smtClean="0">
                <a:solidFill>
                  <a:schemeClr val="tx1">
                    <a:lumMod val="50000"/>
                    <a:lumOff val="50000"/>
                  </a:schemeClr>
                </a:solidFill>
                <a:latin typeface="Arial"/>
                <a:cs typeface="Arial"/>
              </a:rPr>
              <a:t>which</a:t>
            </a:r>
            <a:r>
              <a:rPr lang="fr-FR" sz="1400" b="1" i="1" dirty="0" smtClean="0">
                <a:solidFill>
                  <a:schemeClr val="tx1">
                    <a:lumMod val="50000"/>
                    <a:lumOff val="50000"/>
                  </a:schemeClr>
                </a:solidFill>
                <a:latin typeface="Arial"/>
                <a:cs typeface="Arial"/>
              </a:rPr>
              <a:t> </a:t>
            </a:r>
          </a:p>
          <a:p>
            <a:pPr algn="r">
              <a:lnSpc>
                <a:spcPct val="120000"/>
              </a:lnSpc>
            </a:pPr>
            <a:r>
              <a:rPr lang="fr-FR" sz="1400" b="1" i="1" dirty="0" err="1" smtClean="0">
                <a:solidFill>
                  <a:schemeClr val="tx1">
                    <a:lumMod val="50000"/>
                    <a:lumOff val="50000"/>
                  </a:schemeClr>
                </a:solidFill>
                <a:latin typeface="Arial"/>
                <a:cs typeface="Arial"/>
              </a:rPr>
              <a:t>indicate</a:t>
            </a:r>
            <a:r>
              <a:rPr lang="fr-FR" sz="1400" b="1" i="1" dirty="0" smtClean="0">
                <a:solidFill>
                  <a:schemeClr val="tx1">
                    <a:lumMod val="50000"/>
                    <a:lumOff val="50000"/>
                  </a:schemeClr>
                </a:solidFill>
                <a:latin typeface="Arial"/>
                <a:cs typeface="Arial"/>
              </a:rPr>
              <a:t> </a:t>
            </a:r>
            <a:r>
              <a:rPr lang="fr-FR" sz="1400" b="1" i="1" dirty="0">
                <a:solidFill>
                  <a:schemeClr val="tx1">
                    <a:lumMod val="50000"/>
                    <a:lumOff val="50000"/>
                  </a:schemeClr>
                </a:solidFill>
                <a:latin typeface="Arial"/>
                <a:cs typeface="Arial"/>
              </a:rPr>
              <a:t>damage control and </a:t>
            </a:r>
            <a:r>
              <a:rPr lang="fr-FR" sz="1400" b="1" i="1" dirty="0" err="1">
                <a:solidFill>
                  <a:schemeClr val="tx1">
                    <a:lumMod val="50000"/>
                    <a:lumOff val="50000"/>
                  </a:schemeClr>
                </a:solidFill>
                <a:latin typeface="Arial"/>
                <a:cs typeface="Arial"/>
              </a:rPr>
              <a:t>predict</a:t>
            </a:r>
            <a:r>
              <a:rPr lang="fr-FR" sz="1400" b="1" i="1" dirty="0">
                <a:solidFill>
                  <a:schemeClr val="tx1">
                    <a:lumMod val="50000"/>
                    <a:lumOff val="50000"/>
                  </a:schemeClr>
                </a:solidFill>
                <a:latin typeface="Arial"/>
                <a:cs typeface="Arial"/>
              </a:rPr>
              <a:t> </a:t>
            </a:r>
            <a:r>
              <a:rPr lang="fr-FR" sz="1400" b="1" i="1" dirty="0" err="1">
                <a:solidFill>
                  <a:schemeClr val="tx1">
                    <a:lumMod val="50000"/>
                    <a:lumOff val="50000"/>
                  </a:schemeClr>
                </a:solidFill>
                <a:latin typeface="Arial"/>
                <a:cs typeface="Arial"/>
              </a:rPr>
              <a:t>outcome</a:t>
            </a:r>
            <a:r>
              <a:rPr lang="fr-FR" sz="1400" b="1" i="1" dirty="0">
                <a:solidFill>
                  <a:schemeClr val="tx1">
                    <a:lumMod val="50000"/>
                    <a:lumOff val="50000"/>
                  </a:schemeClr>
                </a:solidFill>
                <a:latin typeface="Arial"/>
                <a:cs typeface="Arial"/>
              </a:rPr>
              <a:t>. </a:t>
            </a:r>
            <a:endParaRPr lang="fr-FR" sz="1400" b="1" i="1" dirty="0" smtClean="0">
              <a:solidFill>
                <a:schemeClr val="tx1">
                  <a:lumMod val="50000"/>
                  <a:lumOff val="50000"/>
                </a:schemeClr>
              </a:solidFill>
              <a:latin typeface="Arial"/>
              <a:cs typeface="Arial"/>
            </a:endParaRPr>
          </a:p>
          <a:p>
            <a:pPr algn="r">
              <a:lnSpc>
                <a:spcPct val="50000"/>
              </a:lnSpc>
            </a:pPr>
            <a:endParaRPr lang="fr-FR" sz="1400" b="1" i="1" dirty="0" smtClean="0">
              <a:solidFill>
                <a:schemeClr val="tx1">
                  <a:lumMod val="50000"/>
                  <a:lumOff val="50000"/>
                </a:schemeClr>
              </a:solidFill>
              <a:latin typeface="Arial"/>
              <a:cs typeface="Arial"/>
            </a:endParaRPr>
          </a:p>
          <a:p>
            <a:pPr algn="r">
              <a:lnSpc>
                <a:spcPct val="120000"/>
              </a:lnSpc>
            </a:pPr>
            <a:r>
              <a:rPr lang="fr-FR" sz="1400" i="1" dirty="0" err="1" smtClean="0">
                <a:solidFill>
                  <a:schemeClr val="tx1">
                    <a:lumMod val="50000"/>
                    <a:lumOff val="50000"/>
                  </a:schemeClr>
                </a:solidFill>
                <a:latin typeface="Arial"/>
                <a:cs typeface="Arial"/>
              </a:rPr>
              <a:t>Asensio</a:t>
            </a:r>
            <a:r>
              <a:rPr lang="fr-FR" sz="1400" i="1" dirty="0" smtClean="0">
                <a:solidFill>
                  <a:schemeClr val="tx1">
                    <a:lumMod val="50000"/>
                    <a:lumOff val="50000"/>
                  </a:schemeClr>
                </a:solidFill>
                <a:latin typeface="Arial"/>
                <a:cs typeface="Arial"/>
              </a:rPr>
              <a:t>, et al. Am </a:t>
            </a:r>
            <a:r>
              <a:rPr lang="fr-FR" sz="1400" i="1" dirty="0">
                <a:solidFill>
                  <a:schemeClr val="tx1">
                    <a:lumMod val="50000"/>
                    <a:lumOff val="50000"/>
                  </a:schemeClr>
                </a:solidFill>
                <a:latin typeface="Arial"/>
                <a:cs typeface="Arial"/>
              </a:rPr>
              <a:t>J </a:t>
            </a:r>
            <a:r>
              <a:rPr lang="fr-FR" sz="1400" i="1" dirty="0" err="1" smtClean="0">
                <a:solidFill>
                  <a:schemeClr val="tx1">
                    <a:lumMod val="50000"/>
                    <a:lumOff val="50000"/>
                  </a:schemeClr>
                </a:solidFill>
                <a:latin typeface="Arial"/>
                <a:cs typeface="Arial"/>
              </a:rPr>
              <a:t>Surg</a:t>
            </a:r>
            <a:r>
              <a:rPr lang="fr-FR" sz="1400" i="1" dirty="0" smtClean="0">
                <a:solidFill>
                  <a:schemeClr val="tx1">
                    <a:lumMod val="50000"/>
                    <a:lumOff val="50000"/>
                  </a:schemeClr>
                </a:solidFill>
                <a:latin typeface="Arial"/>
                <a:cs typeface="Arial"/>
              </a:rPr>
              <a:t>. 2001. </a:t>
            </a:r>
            <a:endParaRPr lang="fr-FR" sz="1400" i="1" dirty="0">
              <a:solidFill>
                <a:schemeClr val="tx1">
                  <a:lumMod val="50000"/>
                  <a:lumOff val="50000"/>
                </a:schemeClr>
              </a:solidFill>
              <a:latin typeface="Arial"/>
              <a:cs typeface="Arial"/>
            </a:endParaRPr>
          </a:p>
        </p:txBody>
      </p:sp>
      <p:pic>
        <p:nvPicPr>
          <p:cNvPr id="7" name="Image 6" descr="Capture d’écran 2013-11-17 à 17.53.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63" y="2677815"/>
            <a:ext cx="7328949" cy="2922790"/>
          </a:xfrm>
          <a:prstGeom prst="rect">
            <a:avLst/>
          </a:prstGeom>
          <a:ln>
            <a:noFill/>
          </a:ln>
          <a:effectLst>
            <a:outerShdw blurRad="292100" dist="139700" dir="2700000" algn="tl" rotWithShape="0">
              <a:srgbClr val="333333">
                <a:alpha val="65000"/>
              </a:srgbClr>
            </a:outerShdw>
          </a:effectLst>
        </p:spPr>
      </p:pic>
      <p:pic>
        <p:nvPicPr>
          <p:cNvPr id="5" name="Picture 13"/>
          <p:cNvPicPr>
            <a:picLocks noChangeAspect="1" noChangeArrowheads="1"/>
          </p:cNvPicPr>
          <p:nvPr/>
        </p:nvPicPr>
        <p:blipFill>
          <a:blip r:embed="rId4" cstate="print"/>
          <a:srcRect/>
          <a:stretch>
            <a:fillRect/>
          </a:stretch>
        </p:blipFill>
        <p:spPr bwMode="auto">
          <a:xfrm>
            <a:off x="6294337" y="237283"/>
            <a:ext cx="2748063" cy="2048718"/>
          </a:xfrm>
          <a:prstGeom prst="rect">
            <a:avLst/>
          </a:prstGeom>
          <a:ln>
            <a:noFill/>
          </a:ln>
          <a:effectLst>
            <a:softEdge rad="112500"/>
          </a:effectLst>
        </p:spPr>
      </p:pic>
      <p:pic>
        <p:nvPicPr>
          <p:cNvPr id="6" name="Image 5" descr="IMG_1285.jpg"/>
          <p:cNvPicPr>
            <a:picLocks noChangeAspect="1"/>
          </p:cNvPicPr>
          <p:nvPr/>
        </p:nvPicPr>
        <p:blipFill>
          <a:blip r:embed="rId5" cstate="print"/>
          <a:srcRect/>
          <a:stretch>
            <a:fillRect/>
          </a:stretch>
        </p:blipFill>
        <p:spPr bwMode="auto">
          <a:xfrm>
            <a:off x="82779" y="237282"/>
            <a:ext cx="2742229" cy="2048718"/>
          </a:xfrm>
          <a:prstGeom prst="rect">
            <a:avLst/>
          </a:prstGeom>
          <a:ln>
            <a:noFill/>
          </a:ln>
          <a:effectLst>
            <a:softEdge rad="112500"/>
          </a:effectLst>
        </p:spPr>
      </p:pic>
    </p:spTree>
    <p:extLst>
      <p:ext uri="{BB962C8B-B14F-4D97-AF65-F5344CB8AC3E}">
        <p14:creationId xmlns:p14="http://schemas.microsoft.com/office/powerpoint/2010/main" val="3707887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Pour quels patients ?</a:t>
            </a:r>
            <a:br>
              <a:rPr lang="fr-FR" sz="2800" dirty="0" smtClean="0"/>
            </a:br>
            <a:r>
              <a:rPr lang="fr-FR" sz="2000" b="0" dirty="0" smtClean="0"/>
              <a:t>Indications collectives</a:t>
            </a:r>
            <a:endParaRPr lang="fr-FR" sz="2000" b="0" dirty="0"/>
          </a:p>
        </p:txBody>
      </p:sp>
      <p:pic>
        <p:nvPicPr>
          <p:cNvPr id="6" name="Picture 6" descr="IMGP0791"/>
          <p:cNvPicPr>
            <a:picLocks noChangeAspect="1" noChangeArrowheads="1"/>
          </p:cNvPicPr>
          <p:nvPr/>
        </p:nvPicPr>
        <p:blipFill rotWithShape="1">
          <a:blip r:embed="rId2">
            <a:extLst>
              <a:ext uri="{28A0092B-C50C-407E-A947-70E740481C1C}">
                <a14:useLocalDpi xmlns:a14="http://schemas.microsoft.com/office/drawing/2010/main" val="0"/>
              </a:ext>
            </a:extLst>
          </a:blip>
          <a:srcRect l="3458" t="2240" r="2280" b="-1"/>
          <a:stretch/>
        </p:blipFill>
        <p:spPr bwMode="auto">
          <a:xfrm>
            <a:off x="1133964" y="3514507"/>
            <a:ext cx="2299800" cy="2826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r="13710"/>
          <a:stretch/>
        </p:blipFill>
        <p:spPr bwMode="auto">
          <a:xfrm>
            <a:off x="4195977" y="3514507"/>
            <a:ext cx="3877844" cy="2826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111284" y="1769073"/>
            <a:ext cx="6962537" cy="1315745"/>
          </a:xfrm>
          <a:prstGeom prst="rect">
            <a:avLst/>
          </a:prstGeom>
          <a:noFill/>
        </p:spPr>
        <p:txBody>
          <a:bodyPr wrap="square" rtlCol="0">
            <a:spAutoFit/>
          </a:bodyPr>
          <a:lstStyle/>
          <a:p>
            <a:pPr algn="ctr">
              <a:lnSpc>
                <a:spcPct val="150000"/>
              </a:lnSpc>
            </a:pPr>
            <a:r>
              <a:rPr lang="fr-FR" b="1" dirty="0" smtClean="0">
                <a:solidFill>
                  <a:schemeClr val="accent2"/>
                </a:solidFill>
                <a:latin typeface="Arial"/>
                <a:cs typeface="Arial"/>
              </a:rPr>
              <a:t>Triage</a:t>
            </a:r>
            <a:r>
              <a:rPr lang="fr-FR" dirty="0" smtClean="0">
                <a:latin typeface="Arial"/>
                <a:cs typeface="Arial"/>
              </a:rPr>
              <a:t> en situation d’afflux saturant :</a:t>
            </a:r>
          </a:p>
          <a:p>
            <a:pPr algn="ctr">
              <a:lnSpc>
                <a:spcPct val="150000"/>
              </a:lnSpc>
            </a:pPr>
            <a:r>
              <a:rPr lang="fr-FR" i="1" dirty="0" smtClean="0">
                <a:latin typeface="Arial"/>
                <a:ea typeface="ＭＳ Ｐゴシック" charset="0"/>
                <a:cs typeface="Arial"/>
              </a:rPr>
              <a:t>« faire le </a:t>
            </a:r>
            <a:r>
              <a:rPr lang="fr-FR" i="1" dirty="0">
                <a:latin typeface="Arial"/>
                <a:ea typeface="ＭＳ Ｐゴシック" charset="0"/>
                <a:cs typeface="Arial"/>
              </a:rPr>
              <a:t>mieux pour le plus grand nombre avec </a:t>
            </a:r>
            <a:r>
              <a:rPr lang="fr-FR" i="1" dirty="0" smtClean="0">
                <a:latin typeface="Arial"/>
                <a:ea typeface="ＭＳ Ｐゴシック" charset="0"/>
                <a:cs typeface="Arial"/>
              </a:rPr>
              <a:t>le moins </a:t>
            </a:r>
            <a:r>
              <a:rPr lang="fr-FR" i="1" dirty="0">
                <a:latin typeface="Arial"/>
                <a:ea typeface="ＭＳ Ｐゴシック" charset="0"/>
                <a:cs typeface="Arial"/>
              </a:rPr>
              <a:t>de consommation des </a:t>
            </a:r>
            <a:r>
              <a:rPr lang="fr-FR" i="1" dirty="0" smtClean="0">
                <a:latin typeface="Arial"/>
                <a:ea typeface="ＭＳ Ｐゴシック" charset="0"/>
                <a:cs typeface="Arial"/>
              </a:rPr>
              <a:t>ressources »</a:t>
            </a:r>
            <a:endParaRPr lang="fr-FR" i="1" dirty="0">
              <a:latin typeface="Arial"/>
              <a:cs typeface="Arial"/>
            </a:endParaRPr>
          </a:p>
        </p:txBody>
      </p:sp>
    </p:spTree>
    <p:extLst>
      <p:ext uri="{BB962C8B-B14F-4D97-AF65-F5344CB8AC3E}">
        <p14:creationId xmlns:p14="http://schemas.microsoft.com/office/powerpoint/2010/main" val="78596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Pour quels patients ?</a:t>
            </a:r>
            <a:br>
              <a:rPr lang="fr-FR" sz="2800" dirty="0" smtClean="0"/>
            </a:br>
            <a:r>
              <a:rPr lang="fr-FR" sz="2000" b="0" dirty="0" smtClean="0"/>
              <a:t>Indications organisationnelles</a:t>
            </a:r>
            <a:endParaRPr lang="fr-FR" sz="2000" b="0" dirty="0"/>
          </a:p>
        </p:txBody>
      </p:sp>
      <p:pic>
        <p:nvPicPr>
          <p:cNvPr id="7" name="Image 6" descr="Capture d’écran 2013-11-17 à 17.44.08.png"/>
          <p:cNvPicPr>
            <a:picLocks noChangeAspect="1"/>
          </p:cNvPicPr>
          <p:nvPr/>
        </p:nvPicPr>
        <p:blipFill rotWithShape="1">
          <a:blip r:embed="rId3">
            <a:extLst>
              <a:ext uri="{28A0092B-C50C-407E-A947-70E740481C1C}">
                <a14:useLocalDpi xmlns:a14="http://schemas.microsoft.com/office/drawing/2010/main" val="0"/>
              </a:ext>
            </a:extLst>
          </a:blip>
          <a:srcRect t="1830" b="1"/>
          <a:stretch/>
        </p:blipFill>
        <p:spPr>
          <a:xfrm>
            <a:off x="1276176" y="1757734"/>
            <a:ext cx="6610697" cy="4607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1947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91.68.209.10/bmi/i85.servimg.com/u/f85/11/75/22/52/medeci11.jpg"/>
          <p:cNvPicPr>
            <a:picLocks noChangeAspect="1" noChangeArrowheads="1"/>
          </p:cNvPicPr>
          <p:nvPr/>
        </p:nvPicPr>
        <p:blipFill>
          <a:blip r:embed="rId3" cstate="print"/>
          <a:srcRect/>
          <a:stretch>
            <a:fillRect/>
          </a:stretch>
        </p:blipFill>
        <p:spPr bwMode="auto">
          <a:xfrm>
            <a:off x="323528" y="188640"/>
            <a:ext cx="4934272" cy="3645194"/>
          </a:xfrm>
          <a:prstGeom prst="rect">
            <a:avLst/>
          </a:prstGeom>
          <a:ln>
            <a:noFill/>
          </a:ln>
          <a:effectLst>
            <a:softEdge rad="112500"/>
          </a:effectLst>
        </p:spPr>
      </p:pic>
      <p:pic>
        <p:nvPicPr>
          <p:cNvPr id="3" name="Picture 22"/>
          <p:cNvPicPr>
            <a:picLocks noChangeAspect="1" noChangeArrowheads="1"/>
          </p:cNvPicPr>
          <p:nvPr/>
        </p:nvPicPr>
        <p:blipFill>
          <a:blip r:embed="rId4" cstate="print"/>
          <a:srcRect/>
          <a:stretch>
            <a:fillRect/>
          </a:stretch>
        </p:blipFill>
        <p:spPr bwMode="auto">
          <a:xfrm>
            <a:off x="5514541" y="404664"/>
            <a:ext cx="3629459" cy="2016224"/>
          </a:xfrm>
          <a:prstGeom prst="rect">
            <a:avLst/>
          </a:prstGeom>
          <a:ln>
            <a:noFill/>
          </a:ln>
          <a:effectLst/>
        </p:spPr>
      </p:pic>
      <p:sp>
        <p:nvSpPr>
          <p:cNvPr id="8" name="Ellipse 7"/>
          <p:cNvSpPr/>
          <p:nvPr/>
        </p:nvSpPr>
        <p:spPr>
          <a:xfrm>
            <a:off x="625976" y="2656840"/>
            <a:ext cx="432048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52400" y="2956560"/>
            <a:ext cx="5292080" cy="3970318"/>
          </a:xfrm>
          <a:prstGeom prst="rect">
            <a:avLst/>
          </a:prstGeom>
          <a:solidFill>
            <a:schemeClr val="bg1">
              <a:alpha val="25000"/>
            </a:schemeClr>
          </a:solidFill>
        </p:spPr>
        <p:txBody>
          <a:bodyPr wrap="square" rtlCol="0">
            <a:spAutoFit/>
          </a:bodyPr>
          <a:lstStyle/>
          <a:p>
            <a:pPr algn="ctr"/>
            <a:r>
              <a:rPr lang="fr-FR" sz="3600" b="1" dirty="0" smtClean="0">
                <a:solidFill>
                  <a:srgbClr val="002060"/>
                </a:solidFill>
                <a:effectLst>
                  <a:outerShdw blurRad="38100" dist="38100" dir="2700000" algn="tl">
                    <a:srgbClr val="000000">
                      <a:alpha val="43137"/>
                    </a:srgbClr>
                  </a:outerShdw>
                </a:effectLst>
              </a:rPr>
              <a:t>GROUND ZERO</a:t>
            </a:r>
          </a:p>
          <a:p>
            <a:pPr algn="ctr"/>
            <a:r>
              <a:rPr lang="fr-FR" sz="3600" b="1" dirty="0" smtClean="0">
                <a:solidFill>
                  <a:srgbClr val="002060"/>
                </a:solidFill>
                <a:effectLst>
                  <a:outerShdw blurRad="38100" dist="38100" dir="2700000" algn="tl">
                    <a:srgbClr val="000000">
                      <a:alpha val="43137"/>
                    </a:srgbClr>
                  </a:outerShdw>
                </a:effectLst>
              </a:rPr>
              <a:t>+</a:t>
            </a:r>
          </a:p>
          <a:p>
            <a:pPr algn="ctr"/>
            <a:r>
              <a:rPr lang="fr-FR" sz="3600" b="1" dirty="0" smtClean="0">
                <a:solidFill>
                  <a:srgbClr val="002060"/>
                </a:solidFill>
                <a:effectLst>
                  <a:outerShdw blurRad="38100" dist="38100" dir="2700000" algn="tl">
                    <a:srgbClr val="000000">
                      <a:alpha val="43137"/>
                    </a:srgbClr>
                  </a:outerShdw>
                </a:effectLst>
              </a:rPr>
              <a:t>DAMAGE CONTROL CHIRURGICAL</a:t>
            </a:r>
            <a:endParaRPr lang="fr-FR" sz="3600" b="1" dirty="0">
              <a:solidFill>
                <a:srgbClr val="002060"/>
              </a:solidFill>
              <a:effectLst>
                <a:outerShdw blurRad="38100" dist="38100" dir="2700000" algn="tl">
                  <a:srgbClr val="000000">
                    <a:alpha val="43137"/>
                  </a:srgbClr>
                </a:outerShdw>
              </a:effectLst>
            </a:endParaRPr>
          </a:p>
          <a:p>
            <a:pPr algn="ctr"/>
            <a:r>
              <a:rPr lang="fr-FR" sz="3600" b="1" dirty="0" smtClean="0">
                <a:solidFill>
                  <a:srgbClr val="002060"/>
                </a:solidFill>
                <a:effectLst>
                  <a:outerShdw blurRad="38100" dist="38100" dir="2700000" algn="tl">
                    <a:srgbClr val="000000">
                      <a:alpha val="43137"/>
                    </a:srgbClr>
                  </a:outerShdw>
                </a:effectLst>
              </a:rPr>
              <a:t>+</a:t>
            </a:r>
            <a:endParaRPr lang="fr-FR" sz="3600" b="1" dirty="0">
              <a:solidFill>
                <a:srgbClr val="002060"/>
              </a:solidFill>
              <a:effectLst>
                <a:outerShdw blurRad="38100" dist="38100" dir="2700000" algn="tl">
                  <a:srgbClr val="000000">
                    <a:alpha val="43137"/>
                  </a:srgbClr>
                </a:outerShdw>
              </a:effectLst>
            </a:endParaRPr>
          </a:p>
          <a:p>
            <a:pPr algn="ctr"/>
            <a:r>
              <a:rPr lang="fr-FR" sz="3600" b="1" dirty="0" smtClean="0">
                <a:solidFill>
                  <a:srgbClr val="6598FF"/>
                </a:solidFill>
                <a:effectLst>
                  <a:outerShdw blurRad="38100" dist="38100" dir="2700000" algn="tl">
                    <a:srgbClr val="000000">
                      <a:alpha val="43137"/>
                    </a:srgbClr>
                  </a:outerShdw>
                </a:effectLst>
              </a:rPr>
              <a:t>DAMAGE CONTROL RESUSCITATION</a:t>
            </a:r>
            <a:endParaRPr lang="fr-FR" sz="3600" b="1" dirty="0">
              <a:solidFill>
                <a:srgbClr val="6598FF"/>
              </a:solidFill>
              <a:effectLst>
                <a:outerShdw blurRad="38100" dist="38100" dir="2700000" algn="tl">
                  <a:srgbClr val="000000">
                    <a:alpha val="43137"/>
                  </a:srgbClr>
                </a:outerShdw>
              </a:effectLst>
            </a:endParaRPr>
          </a:p>
        </p:txBody>
      </p:sp>
      <p:pic>
        <p:nvPicPr>
          <p:cNvPr id="10" name="Picture 363" descr="m"/>
          <p:cNvPicPr>
            <a:picLocks noChangeAspect="1" noChangeArrowheads="1"/>
          </p:cNvPicPr>
          <p:nvPr/>
        </p:nvPicPr>
        <p:blipFill>
          <a:blip r:embed="rId5"/>
          <a:srcRect/>
          <a:stretch>
            <a:fillRect/>
          </a:stretch>
        </p:blipFill>
        <p:spPr bwMode="auto">
          <a:xfrm>
            <a:off x="4946456" y="3327400"/>
            <a:ext cx="4084320" cy="306324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8"/>
          <p:cNvGrpSpPr>
            <a:grpSpLocks/>
          </p:cNvGrpSpPr>
          <p:nvPr/>
        </p:nvGrpSpPr>
        <p:grpSpPr bwMode="auto">
          <a:xfrm>
            <a:off x="5373840" y="2174287"/>
            <a:ext cx="3591171" cy="2487806"/>
            <a:chOff x="948" y="1408"/>
            <a:chExt cx="4080" cy="2319"/>
          </a:xfrm>
        </p:grpSpPr>
        <p:pic>
          <p:nvPicPr>
            <p:cNvPr id="14" name="Picture 29" descr="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 y="1408"/>
              <a:ext cx="4080" cy="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30"/>
            <p:cNvGrpSpPr>
              <a:grpSpLocks/>
            </p:cNvGrpSpPr>
            <p:nvPr/>
          </p:nvGrpSpPr>
          <p:grpSpPr bwMode="auto">
            <a:xfrm>
              <a:off x="1408" y="2671"/>
              <a:ext cx="3588" cy="1056"/>
              <a:chOff x="1408" y="2671"/>
              <a:chExt cx="3588" cy="1056"/>
            </a:xfrm>
          </p:grpSpPr>
          <p:sp>
            <p:nvSpPr>
              <p:cNvPr id="16" name="Oval 31"/>
              <p:cNvSpPr>
                <a:spLocks noChangeArrowheads="1"/>
              </p:cNvSpPr>
              <p:nvPr/>
            </p:nvSpPr>
            <p:spPr bwMode="auto">
              <a:xfrm>
                <a:off x="1408" y="2738"/>
                <a:ext cx="343" cy="59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latin typeface="Calibri" charset="0"/>
                </a:endParaRPr>
              </a:p>
            </p:txBody>
          </p:sp>
          <p:sp>
            <p:nvSpPr>
              <p:cNvPr id="17" name="Oval 32"/>
              <p:cNvSpPr>
                <a:spLocks noChangeArrowheads="1"/>
              </p:cNvSpPr>
              <p:nvPr/>
            </p:nvSpPr>
            <p:spPr bwMode="auto">
              <a:xfrm>
                <a:off x="3162" y="2671"/>
                <a:ext cx="572" cy="105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latin typeface="Calibri" charset="0"/>
                </a:endParaRPr>
              </a:p>
            </p:txBody>
          </p:sp>
          <p:sp>
            <p:nvSpPr>
              <p:cNvPr id="18" name="Oval 33"/>
              <p:cNvSpPr>
                <a:spLocks noChangeArrowheads="1"/>
              </p:cNvSpPr>
              <p:nvPr/>
            </p:nvSpPr>
            <p:spPr bwMode="auto">
              <a:xfrm>
                <a:off x="4424" y="2772"/>
                <a:ext cx="572" cy="89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latin typeface="Calibri" charset="0"/>
                </a:endParaRPr>
              </a:p>
            </p:txBody>
          </p:sp>
        </p:grpSp>
      </p:grpSp>
      <p:sp>
        <p:nvSpPr>
          <p:cNvPr id="2" name="Titre 1"/>
          <p:cNvSpPr>
            <a:spLocks noGrp="1"/>
          </p:cNvSpPr>
          <p:nvPr>
            <p:ph type="title"/>
          </p:nvPr>
        </p:nvSpPr>
        <p:spPr/>
        <p:txBody>
          <a:bodyPr>
            <a:normAutofit/>
          </a:bodyPr>
          <a:lstStyle/>
          <a:p>
            <a:r>
              <a:rPr lang="fr-FR" sz="2800" dirty="0"/>
              <a:t>Damage Control </a:t>
            </a:r>
            <a:r>
              <a:rPr lang="fr-FR" sz="2800" dirty="0" err="1" smtClean="0"/>
              <a:t>Ground</a:t>
            </a:r>
            <a:r>
              <a:rPr lang="fr-FR" sz="2800" dirty="0" smtClean="0"/>
              <a:t> </a:t>
            </a:r>
            <a:r>
              <a:rPr lang="fr-FR" sz="2800" dirty="0" err="1" smtClean="0"/>
              <a:t>Zero</a:t>
            </a:r>
            <a:r>
              <a:rPr lang="fr-FR" dirty="0" smtClean="0"/>
              <a:t/>
            </a:r>
            <a:br>
              <a:rPr lang="fr-FR" dirty="0" smtClean="0"/>
            </a:br>
            <a:r>
              <a:rPr lang="fr-FR" sz="2000" b="0" dirty="0" smtClean="0"/>
              <a:t>Mise en condition de survie</a:t>
            </a:r>
            <a:endParaRPr lang="fr-FR" sz="3100" b="0" dirty="0"/>
          </a:p>
        </p:txBody>
      </p:sp>
      <p:pic>
        <p:nvPicPr>
          <p:cNvPr id="10" name="Image 9" descr="Capture d’écran 2014-03-18 à 13.29.53.png"/>
          <p:cNvPicPr>
            <a:picLocks noChangeAspect="1"/>
          </p:cNvPicPr>
          <p:nvPr/>
        </p:nvPicPr>
        <p:blipFill rotWithShape="1">
          <a:blip r:embed="rId3">
            <a:extLst>
              <a:ext uri="{28A0092B-C50C-407E-A947-70E740481C1C}">
                <a14:useLocalDpi xmlns:a14="http://schemas.microsoft.com/office/drawing/2010/main" val="0"/>
              </a:ext>
            </a:extLst>
          </a:blip>
          <a:srcRect l="2271" t="5011" r="32114" b="14617"/>
          <a:stretch/>
        </p:blipFill>
        <p:spPr>
          <a:xfrm>
            <a:off x="3965260" y="3917892"/>
            <a:ext cx="1210305" cy="990077"/>
          </a:xfrm>
          <a:prstGeom prst="rect">
            <a:avLst/>
          </a:prstGeom>
          <a:ln>
            <a:noFill/>
          </a:ln>
          <a:effectLst>
            <a:softEdge rad="112500"/>
          </a:effectLst>
        </p:spPr>
      </p:pic>
      <p:sp>
        <p:nvSpPr>
          <p:cNvPr id="4" name="Espace réservé du contenu 2"/>
          <p:cNvSpPr>
            <a:spLocks noGrp="1"/>
          </p:cNvSpPr>
          <p:nvPr>
            <p:ph idx="1"/>
          </p:nvPr>
        </p:nvSpPr>
        <p:spPr>
          <a:xfrm>
            <a:off x="464649" y="2174287"/>
            <a:ext cx="7001222" cy="4389398"/>
          </a:xfrm>
        </p:spPr>
        <p:txBody>
          <a:bodyPr>
            <a:normAutofit/>
          </a:bodyPr>
          <a:lstStyle/>
          <a:p>
            <a:pPr algn="just">
              <a:lnSpc>
                <a:spcPct val="170000"/>
              </a:lnSpc>
            </a:pPr>
            <a:r>
              <a:rPr lang="fr-FR" sz="1800" dirty="0" smtClean="0"/>
              <a:t>Gestes de survie</a:t>
            </a:r>
          </a:p>
          <a:p>
            <a:pPr algn="just">
              <a:lnSpc>
                <a:spcPct val="170000"/>
              </a:lnSpc>
            </a:pPr>
            <a:r>
              <a:rPr lang="fr-FR" sz="1800" dirty="0"/>
              <a:t>Contrôle des </a:t>
            </a:r>
            <a:r>
              <a:rPr lang="fr-FR" sz="1800" b="1" dirty="0">
                <a:solidFill>
                  <a:schemeClr val="accent2"/>
                </a:solidFill>
              </a:rPr>
              <a:t>saignements extériorisés</a:t>
            </a:r>
            <a:endParaRPr lang="fr-FR" sz="1800" b="1" dirty="0" smtClean="0">
              <a:solidFill>
                <a:schemeClr val="accent2"/>
              </a:solidFill>
            </a:endParaRPr>
          </a:p>
          <a:p>
            <a:pPr algn="just">
              <a:lnSpc>
                <a:spcPct val="170000"/>
              </a:lnSpc>
            </a:pPr>
            <a:r>
              <a:rPr lang="fr-FR" sz="1800" dirty="0" smtClean="0"/>
              <a:t>Sécurisation des </a:t>
            </a:r>
            <a:r>
              <a:rPr lang="fr-FR" sz="1800" b="1" dirty="0" smtClean="0">
                <a:solidFill>
                  <a:schemeClr val="accent2"/>
                </a:solidFill>
              </a:rPr>
              <a:t>voies aériennes</a:t>
            </a:r>
            <a:r>
              <a:rPr lang="fr-FR" sz="1800" dirty="0" smtClean="0">
                <a:solidFill>
                  <a:schemeClr val="accent2"/>
                </a:solidFill>
              </a:rPr>
              <a:t> </a:t>
            </a:r>
            <a:endParaRPr lang="fr-FR" sz="1800" dirty="0" smtClean="0"/>
          </a:p>
          <a:p>
            <a:pPr algn="just">
              <a:lnSpc>
                <a:spcPct val="170000"/>
              </a:lnSpc>
            </a:pPr>
            <a:r>
              <a:rPr lang="fr-FR" sz="1800" dirty="0"/>
              <a:t>O</a:t>
            </a:r>
            <a:r>
              <a:rPr lang="fr-FR" sz="1800" dirty="0" smtClean="0"/>
              <a:t>xygénothérapie</a:t>
            </a:r>
          </a:p>
          <a:p>
            <a:pPr algn="just">
              <a:lnSpc>
                <a:spcPct val="170000"/>
              </a:lnSpc>
            </a:pPr>
            <a:r>
              <a:rPr lang="fr-FR" sz="1800" b="1" dirty="0">
                <a:solidFill>
                  <a:srgbClr val="C0504D"/>
                </a:solidFill>
              </a:rPr>
              <a:t>Accès vasculaires</a:t>
            </a:r>
          </a:p>
          <a:p>
            <a:pPr algn="just">
              <a:lnSpc>
                <a:spcPct val="170000"/>
              </a:lnSpc>
            </a:pPr>
            <a:r>
              <a:rPr lang="fr-FR" sz="1800" dirty="0" smtClean="0"/>
              <a:t>Lutte contre l’hypothermie</a:t>
            </a:r>
          </a:p>
          <a:p>
            <a:pPr algn="just">
              <a:lnSpc>
                <a:spcPct val="170000"/>
              </a:lnSpc>
            </a:pPr>
            <a:r>
              <a:rPr lang="fr-FR" sz="1800" b="1" dirty="0" smtClean="0">
                <a:solidFill>
                  <a:srgbClr val="FF0000"/>
                </a:solidFill>
              </a:rPr>
              <a:t>                    PROTOCOLE (T3C, </a:t>
            </a:r>
            <a:r>
              <a:rPr lang="fr-FR" sz="1800" b="1" dirty="0" err="1" smtClean="0">
                <a:solidFill>
                  <a:srgbClr val="FF0000"/>
                </a:solidFill>
              </a:rPr>
              <a:t>safe</a:t>
            </a:r>
            <a:r>
              <a:rPr lang="fr-FR" sz="1800" b="1" dirty="0" smtClean="0">
                <a:solidFill>
                  <a:srgbClr val="FF0000"/>
                </a:solidFill>
              </a:rPr>
              <a:t>/marche/</a:t>
            </a:r>
            <a:r>
              <a:rPr lang="fr-FR" sz="1800" b="1" dirty="0" err="1" smtClean="0">
                <a:solidFill>
                  <a:srgbClr val="FF0000"/>
                </a:solidFill>
              </a:rPr>
              <a:t>ryan</a:t>
            </a:r>
            <a:r>
              <a:rPr lang="fr-FR" sz="1800" b="1" dirty="0" smtClean="0">
                <a:solidFill>
                  <a:srgbClr val="FF0000"/>
                </a:solidFill>
              </a:rPr>
              <a:t>)</a:t>
            </a:r>
          </a:p>
        </p:txBody>
      </p:sp>
      <p:sp>
        <p:nvSpPr>
          <p:cNvPr id="19" name="ZoneTexte 18"/>
          <p:cNvSpPr txBox="1"/>
          <p:nvPr/>
        </p:nvSpPr>
        <p:spPr>
          <a:xfrm>
            <a:off x="6545861" y="4737433"/>
            <a:ext cx="2227548" cy="720710"/>
          </a:xfrm>
          <a:prstGeom prst="rect">
            <a:avLst/>
          </a:prstGeom>
          <a:noFill/>
        </p:spPr>
        <p:txBody>
          <a:bodyPr wrap="none" rtlCol="0">
            <a:spAutoFit/>
          </a:bodyPr>
          <a:lstStyle/>
          <a:p>
            <a:pPr algn="r">
              <a:lnSpc>
                <a:spcPct val="150000"/>
              </a:lnSpc>
              <a:defRPr/>
            </a:pPr>
            <a:r>
              <a:rPr lang="fr-FR" sz="1400" i="1" dirty="0" err="1">
                <a:solidFill>
                  <a:schemeClr val="tx1">
                    <a:lumMod val="50000"/>
                    <a:lumOff val="50000"/>
                  </a:schemeClr>
                </a:solidFill>
                <a:latin typeface="Arial"/>
                <a:cs typeface="Arial"/>
              </a:rPr>
              <a:t>Holcomb</a:t>
            </a:r>
            <a:r>
              <a:rPr lang="fr-FR" sz="1400" i="1" dirty="0">
                <a:solidFill>
                  <a:schemeClr val="tx1">
                    <a:lumMod val="50000"/>
                    <a:lumOff val="50000"/>
                  </a:schemeClr>
                </a:solidFill>
                <a:latin typeface="Arial"/>
                <a:cs typeface="Arial"/>
              </a:rPr>
              <a:t>  Ann </a:t>
            </a:r>
            <a:r>
              <a:rPr lang="fr-FR" sz="1400" i="1" dirty="0" err="1">
                <a:solidFill>
                  <a:schemeClr val="tx1">
                    <a:lumMod val="50000"/>
                    <a:lumOff val="50000"/>
                  </a:schemeClr>
                </a:solidFill>
                <a:latin typeface="Arial"/>
                <a:cs typeface="Arial"/>
              </a:rPr>
              <a:t>Surg</a:t>
            </a:r>
            <a:r>
              <a:rPr lang="fr-FR" sz="1400" i="1" dirty="0">
                <a:solidFill>
                  <a:schemeClr val="tx1">
                    <a:lumMod val="50000"/>
                    <a:lumOff val="50000"/>
                  </a:schemeClr>
                </a:solidFill>
                <a:latin typeface="Arial"/>
                <a:cs typeface="Arial"/>
              </a:rPr>
              <a:t> 2007</a:t>
            </a:r>
            <a:br>
              <a:rPr lang="fr-FR" sz="1400" i="1" dirty="0">
                <a:solidFill>
                  <a:schemeClr val="tx1">
                    <a:lumMod val="50000"/>
                    <a:lumOff val="50000"/>
                  </a:schemeClr>
                </a:solidFill>
                <a:latin typeface="Arial"/>
                <a:cs typeface="Arial"/>
              </a:rPr>
            </a:br>
            <a:r>
              <a:rPr lang="fr-FR" sz="1400" i="1" dirty="0">
                <a:solidFill>
                  <a:schemeClr val="tx1">
                    <a:lumMod val="50000"/>
                    <a:lumOff val="50000"/>
                  </a:schemeClr>
                </a:solidFill>
                <a:latin typeface="Arial"/>
                <a:cs typeface="Arial"/>
              </a:rPr>
              <a:t>Willy </a:t>
            </a:r>
            <a:r>
              <a:rPr lang="fr-FR" sz="1400" i="1" dirty="0" err="1">
                <a:solidFill>
                  <a:schemeClr val="tx1">
                    <a:lumMod val="50000"/>
                    <a:lumOff val="50000"/>
                  </a:schemeClr>
                </a:solidFill>
                <a:latin typeface="Arial"/>
                <a:cs typeface="Arial"/>
              </a:rPr>
              <a:t>Chir</a:t>
            </a:r>
            <a:r>
              <a:rPr lang="fr-FR" sz="1400" i="1" dirty="0">
                <a:solidFill>
                  <a:schemeClr val="tx1">
                    <a:lumMod val="50000"/>
                    <a:lumOff val="50000"/>
                  </a:schemeClr>
                </a:solidFill>
                <a:latin typeface="Arial"/>
                <a:cs typeface="Arial"/>
              </a:rPr>
              <a:t> </a:t>
            </a:r>
            <a:r>
              <a:rPr lang="fr-FR" sz="1400" i="1" dirty="0" err="1">
                <a:solidFill>
                  <a:schemeClr val="tx1">
                    <a:lumMod val="50000"/>
                    <a:lumOff val="50000"/>
                  </a:schemeClr>
                </a:solidFill>
                <a:latin typeface="Arial"/>
                <a:cs typeface="Arial"/>
              </a:rPr>
              <a:t>urg</a:t>
            </a:r>
            <a:r>
              <a:rPr lang="fr-FR" sz="1400" i="1" dirty="0">
                <a:solidFill>
                  <a:schemeClr val="tx1">
                    <a:lumMod val="50000"/>
                    <a:lumOff val="50000"/>
                  </a:schemeClr>
                </a:solidFill>
                <a:latin typeface="Arial"/>
                <a:cs typeface="Arial"/>
              </a:rPr>
              <a:t> 2008</a:t>
            </a:r>
          </a:p>
        </p:txBody>
      </p:sp>
      <p:pic>
        <p:nvPicPr>
          <p:cNvPr id="12" name="Image 1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2115" r="27778"/>
          <a:stretch/>
        </p:blipFill>
        <p:spPr>
          <a:xfrm>
            <a:off x="180728" y="237282"/>
            <a:ext cx="2759268" cy="1901604"/>
          </a:xfrm>
          <a:prstGeom prst="rect">
            <a:avLst/>
          </a:prstGeom>
          <a:ln>
            <a:noFill/>
          </a:ln>
          <a:effectLst>
            <a:outerShdw blurRad="292100" dist="139700" dir="2700000" algn="tl" rotWithShape="0">
              <a:srgbClr val="333333">
                <a:alpha val="65000"/>
              </a:srgbClr>
            </a:outerShdw>
          </a:effectLst>
        </p:spPr>
      </p:pic>
      <p:pic>
        <p:nvPicPr>
          <p:cNvPr id="20" name="Picture 4" descr="Modified simple triage and rapid treatment system for disas~1"/>
          <p:cNvPicPr>
            <a:picLocks noChangeAspect="1" noChangeArrowheads="1"/>
          </p:cNvPicPr>
          <p:nvPr/>
        </p:nvPicPr>
        <p:blipFill>
          <a:blip r:embed="rId6"/>
          <a:srcRect/>
          <a:stretch>
            <a:fillRect/>
          </a:stretch>
        </p:blipFill>
        <p:spPr bwMode="auto">
          <a:xfrm>
            <a:off x="5035639" y="5740399"/>
            <a:ext cx="1216824" cy="995913"/>
          </a:xfrm>
          <a:prstGeom prst="rect">
            <a:avLst/>
          </a:prstGeom>
          <a:noFill/>
        </p:spPr>
      </p:pic>
      <p:pic>
        <p:nvPicPr>
          <p:cNvPr id="21" name="Picture 4"/>
          <p:cNvPicPr>
            <a:picLocks noChangeAspect="1" noChangeArrowheads="1"/>
          </p:cNvPicPr>
          <p:nvPr/>
        </p:nvPicPr>
        <p:blipFill>
          <a:blip r:embed="rId7"/>
          <a:srcRect/>
          <a:stretch>
            <a:fillRect/>
          </a:stretch>
        </p:blipFill>
        <p:spPr bwMode="auto">
          <a:xfrm>
            <a:off x="556891" y="5278116"/>
            <a:ext cx="936630" cy="1400083"/>
          </a:xfrm>
          <a:prstGeom prst="rect">
            <a:avLst/>
          </a:prstGeom>
          <a:noFill/>
          <a:ln w="9525">
            <a:noFill/>
            <a:miter lim="800000"/>
            <a:headEnd/>
            <a:tailEnd/>
          </a:ln>
          <a:effectLst/>
        </p:spPr>
      </p:pic>
    </p:spTree>
    <p:extLst>
      <p:ext uri="{BB962C8B-B14F-4D97-AF65-F5344CB8AC3E}">
        <p14:creationId xmlns:p14="http://schemas.microsoft.com/office/powerpoint/2010/main" val="3908312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Damage Control </a:t>
            </a:r>
            <a:r>
              <a:rPr lang="fr-FR" sz="2800" dirty="0" err="1"/>
              <a:t>Ground</a:t>
            </a:r>
            <a:r>
              <a:rPr lang="fr-FR" sz="2800" dirty="0"/>
              <a:t> </a:t>
            </a:r>
            <a:r>
              <a:rPr lang="fr-FR" sz="2800" dirty="0" err="1"/>
              <a:t>Zero</a:t>
            </a:r>
            <a:r>
              <a:rPr lang="fr-FR" sz="2800" dirty="0"/>
              <a:t/>
            </a:r>
            <a:br>
              <a:rPr lang="fr-FR" sz="2800" dirty="0"/>
            </a:br>
            <a:r>
              <a:rPr lang="fr-FR" sz="2000" b="0" dirty="0"/>
              <a:t>Contrôle des saignements extériorisés</a:t>
            </a:r>
            <a:endParaRPr lang="fr-FR" sz="2000" dirty="0"/>
          </a:p>
        </p:txBody>
      </p:sp>
      <p:sp>
        <p:nvSpPr>
          <p:cNvPr id="3" name="Espace réservé du contenu 2"/>
          <p:cNvSpPr>
            <a:spLocks noGrp="1"/>
          </p:cNvSpPr>
          <p:nvPr>
            <p:ph idx="1"/>
          </p:nvPr>
        </p:nvSpPr>
        <p:spPr>
          <a:xfrm>
            <a:off x="4555481" y="2018431"/>
            <a:ext cx="4588519" cy="2358299"/>
          </a:xfrm>
        </p:spPr>
        <p:txBody>
          <a:bodyPr>
            <a:normAutofit/>
          </a:bodyPr>
          <a:lstStyle/>
          <a:p>
            <a:pPr algn="just">
              <a:lnSpc>
                <a:spcPct val="170000"/>
              </a:lnSpc>
            </a:pPr>
            <a:r>
              <a:rPr lang="fr-FR" sz="1800" dirty="0" smtClean="0"/>
              <a:t>Le plus </a:t>
            </a:r>
            <a:r>
              <a:rPr lang="fr-FR" sz="1800" b="1" dirty="0" smtClean="0">
                <a:solidFill>
                  <a:schemeClr val="accent2"/>
                </a:solidFill>
              </a:rPr>
              <a:t>rapidement</a:t>
            </a:r>
            <a:r>
              <a:rPr lang="fr-FR" sz="1800" dirty="0" smtClean="0"/>
              <a:t> possible</a:t>
            </a:r>
          </a:p>
          <a:p>
            <a:pPr algn="just">
              <a:lnSpc>
                <a:spcPct val="170000"/>
              </a:lnSpc>
            </a:pPr>
            <a:r>
              <a:rPr lang="fr-FR" sz="1800" dirty="0" smtClean="0"/>
              <a:t>Par tous les moyens !</a:t>
            </a:r>
            <a:endParaRPr lang="fr-FR" sz="1800" dirty="0"/>
          </a:p>
        </p:txBody>
      </p:sp>
      <p:pic>
        <p:nvPicPr>
          <p:cNvPr id="4" name="Image 3" descr="DSC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541" y="4590225"/>
            <a:ext cx="1416518" cy="1888691"/>
          </a:xfrm>
          <a:prstGeom prst="rect">
            <a:avLst/>
          </a:prstGeom>
          <a:ln>
            <a:noFill/>
          </a:ln>
          <a:effectLst>
            <a:outerShdw blurRad="292100" dist="139700" dir="2700000" algn="tl" rotWithShape="0">
              <a:srgbClr val="333333">
                <a:alpha val="65000"/>
              </a:srgbClr>
            </a:outerShdw>
          </a:effectLst>
        </p:spPr>
      </p:pic>
      <p:pic>
        <p:nvPicPr>
          <p:cNvPr id="5" name="Image 4" descr="Capture d’écran 2011-08-13 à 12.40.19.png"/>
          <p:cNvPicPr>
            <a:picLocks noChangeAspect="1"/>
          </p:cNvPicPr>
          <p:nvPr/>
        </p:nvPicPr>
        <p:blipFill rotWithShape="1">
          <a:blip r:embed="rId3">
            <a:extLst>
              <a:ext uri="{28A0092B-C50C-407E-A947-70E740481C1C}">
                <a14:useLocalDpi xmlns:a14="http://schemas.microsoft.com/office/drawing/2010/main" val="0"/>
              </a:ext>
            </a:extLst>
          </a:blip>
          <a:srcRect b="22936"/>
          <a:stretch/>
        </p:blipFill>
        <p:spPr>
          <a:xfrm>
            <a:off x="457202" y="1715630"/>
            <a:ext cx="3435236" cy="1750639"/>
          </a:xfrm>
          <a:prstGeom prst="rect">
            <a:avLst/>
          </a:prstGeom>
          <a:ln>
            <a:noFill/>
          </a:ln>
          <a:effectLst>
            <a:outerShdw blurRad="292100" dist="139700" dir="2700000" algn="tl" rotWithShape="0">
              <a:srgbClr val="333333">
                <a:alpha val="65000"/>
              </a:srgbClr>
            </a:outerShdw>
          </a:effectLst>
        </p:spPr>
      </p:pic>
      <p:pic>
        <p:nvPicPr>
          <p:cNvPr id="6" name="Image 5" descr="Capture d’écran 2011-08-13 à 19.19.49.png"/>
          <p:cNvPicPr>
            <a:picLocks noChangeAspect="1"/>
          </p:cNvPicPr>
          <p:nvPr/>
        </p:nvPicPr>
        <p:blipFill rotWithShape="1">
          <a:blip r:embed="rId4">
            <a:extLst>
              <a:ext uri="{BEBA8EAE-BF5A-486C-A8C5-ECC9F3942E4B}">
                <a14:imgProps xmlns:a14="http://schemas.microsoft.com/office/drawing/2010/main">
                  <a14:imgLayer r:embed="rId5">
                    <a14:imgEffect>
                      <a14:backgroundRemoval t="2146" b="100000" l="3292" r="100000"/>
                    </a14:imgEffect>
                  </a14:imgLayer>
                </a14:imgProps>
              </a:ext>
              <a:ext uri="{28A0092B-C50C-407E-A947-70E740481C1C}">
                <a14:useLocalDpi xmlns:a14="http://schemas.microsoft.com/office/drawing/2010/main" val="0"/>
              </a:ext>
            </a:extLst>
          </a:blip>
          <a:srcRect t="4858"/>
          <a:stretch/>
        </p:blipFill>
        <p:spPr>
          <a:xfrm>
            <a:off x="3333660" y="4079647"/>
            <a:ext cx="1743385" cy="1590435"/>
          </a:xfrm>
          <a:prstGeom prst="rect">
            <a:avLst/>
          </a:prstGeom>
        </p:spPr>
      </p:pic>
      <p:pic>
        <p:nvPicPr>
          <p:cNvPr id="8" name="Image 7"/>
          <p:cNvPicPr>
            <a:picLocks noChangeAspect="1"/>
          </p:cNvPicPr>
          <p:nvPr/>
        </p:nvPicPr>
        <p:blipFill rotWithShape="1">
          <a:blip r:embed="rId6">
            <a:extLst>
              <a:ext uri="{BEBA8EAE-BF5A-486C-A8C5-ECC9F3942E4B}">
                <a14:imgProps xmlns:a14="http://schemas.microsoft.com/office/drawing/2010/main">
                  <a14:imgLayer r:embed="rId7">
                    <a14:imgEffect>
                      <a14:backgroundRemoval t="11667" b="91000" l="4000" r="98333"/>
                    </a14:imgEffect>
                  </a14:imgLayer>
                </a14:imgProps>
              </a:ext>
            </a:extLst>
          </a:blip>
          <a:srcRect t="11298"/>
          <a:stretch/>
        </p:blipFill>
        <p:spPr>
          <a:xfrm>
            <a:off x="2018040" y="5210839"/>
            <a:ext cx="2063561" cy="1830420"/>
          </a:xfrm>
          <a:prstGeom prst="rect">
            <a:avLst/>
          </a:prstGeom>
        </p:spPr>
      </p:pic>
      <p:pic>
        <p:nvPicPr>
          <p:cNvPr id="9" name="Image 8" descr="Capture d’écran 2013-11-17 à 18.23.35.png"/>
          <p:cNvPicPr>
            <a:picLocks noChangeAspect="1"/>
          </p:cNvPicPr>
          <p:nvPr/>
        </p:nvPicPr>
        <p:blipFill rotWithShape="1">
          <a:blip r:embed="rId8">
            <a:extLst>
              <a:ext uri="{28A0092B-C50C-407E-A947-70E740481C1C}">
                <a14:useLocalDpi xmlns:a14="http://schemas.microsoft.com/office/drawing/2010/main" val="0"/>
              </a:ext>
            </a:extLst>
          </a:blip>
          <a:srcRect l="4511" r="43030"/>
          <a:stretch/>
        </p:blipFill>
        <p:spPr>
          <a:xfrm>
            <a:off x="7188361" y="3952121"/>
            <a:ext cx="1605511" cy="1582450"/>
          </a:xfrm>
          <a:prstGeom prst="rect">
            <a:avLst/>
          </a:prstGeom>
          <a:ln>
            <a:noFill/>
          </a:ln>
          <a:effectLst>
            <a:outerShdw blurRad="292100" dist="139700" dir="2700000" algn="tl" rotWithShape="0">
              <a:srgbClr val="333333">
                <a:alpha val="65000"/>
              </a:srgbClr>
            </a:outerShdw>
          </a:effectLst>
        </p:spPr>
      </p:pic>
      <p:pic>
        <p:nvPicPr>
          <p:cNvPr id="10" name="Picture 5"/>
          <p:cNvPicPr>
            <a:picLocks noChangeAspect="1" noChangeArrowheads="1"/>
          </p:cNvPicPr>
          <p:nvPr/>
        </p:nvPicPr>
        <p:blipFill>
          <a:blip r:embed="rId9"/>
          <a:srcRect/>
          <a:stretch>
            <a:fillRect/>
          </a:stretch>
        </p:blipFill>
        <p:spPr bwMode="auto">
          <a:xfrm>
            <a:off x="233681" y="3565587"/>
            <a:ext cx="2733039" cy="2049275"/>
          </a:xfrm>
          <a:prstGeom prst="rect">
            <a:avLst/>
          </a:prstGeom>
          <a:noFill/>
          <a:ln w="9525">
            <a:noFill/>
            <a:round/>
            <a:headEnd/>
            <a:tailEnd/>
          </a:ln>
          <a:effectLst/>
        </p:spPr>
      </p:pic>
    </p:spTree>
    <p:extLst>
      <p:ext uri="{BB962C8B-B14F-4D97-AF65-F5344CB8AC3E}">
        <p14:creationId xmlns:p14="http://schemas.microsoft.com/office/powerpoint/2010/main" val="2499262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Damage Control </a:t>
            </a:r>
            <a:r>
              <a:rPr lang="fr-FR" sz="2800" dirty="0" err="1"/>
              <a:t>Ground</a:t>
            </a:r>
            <a:r>
              <a:rPr lang="fr-FR" sz="2800" dirty="0"/>
              <a:t> </a:t>
            </a:r>
            <a:r>
              <a:rPr lang="fr-FR" sz="2800" dirty="0" err="1"/>
              <a:t>Zero</a:t>
            </a:r>
            <a:r>
              <a:rPr lang="fr-FR" sz="2800" dirty="0"/>
              <a:t/>
            </a:r>
            <a:br>
              <a:rPr lang="fr-FR" sz="2800" dirty="0"/>
            </a:br>
            <a:r>
              <a:rPr lang="fr-FR" sz="2000" b="0" dirty="0" smtClean="0"/>
              <a:t>Garrot</a:t>
            </a:r>
            <a:endParaRPr lang="fr-FR" sz="2000" dirty="0"/>
          </a:p>
        </p:txBody>
      </p:sp>
      <p:sp>
        <p:nvSpPr>
          <p:cNvPr id="10" name="ZoneTexte 9"/>
          <p:cNvSpPr txBox="1"/>
          <p:nvPr/>
        </p:nvSpPr>
        <p:spPr>
          <a:xfrm>
            <a:off x="1930627" y="6010216"/>
            <a:ext cx="6787290" cy="523220"/>
          </a:xfrm>
          <a:prstGeom prst="rect">
            <a:avLst/>
          </a:prstGeom>
          <a:noFill/>
        </p:spPr>
        <p:txBody>
          <a:bodyPr wrap="none" rtlCol="0">
            <a:spAutoFit/>
          </a:bodyPr>
          <a:lstStyle/>
          <a:p>
            <a:pPr algn="r">
              <a:defRPr/>
            </a:pPr>
            <a:r>
              <a:rPr lang="fr-FR" sz="1400" b="1" i="1" dirty="0" smtClean="0">
                <a:solidFill>
                  <a:schemeClr val="tx1">
                    <a:lumMod val="50000"/>
                    <a:lumOff val="50000"/>
                  </a:schemeClr>
                </a:solidFill>
                <a:latin typeface="Arial"/>
                <a:cs typeface="Arial"/>
              </a:rPr>
              <a:t>Battle </a:t>
            </a:r>
            <a:r>
              <a:rPr lang="fr-FR" sz="1400" b="1" i="1" dirty="0" err="1" smtClean="0">
                <a:solidFill>
                  <a:schemeClr val="tx1">
                    <a:lumMod val="50000"/>
                    <a:lumOff val="50000"/>
                  </a:schemeClr>
                </a:solidFill>
                <a:latin typeface="Arial"/>
                <a:cs typeface="Arial"/>
              </a:rPr>
              <a:t>casualty</a:t>
            </a:r>
            <a:r>
              <a:rPr lang="fr-FR" sz="1400" b="1" i="1" dirty="0" smtClean="0">
                <a:solidFill>
                  <a:schemeClr val="tx1">
                    <a:lumMod val="50000"/>
                    <a:lumOff val="50000"/>
                  </a:schemeClr>
                </a:solidFill>
                <a:latin typeface="Arial"/>
                <a:cs typeface="Arial"/>
              </a:rPr>
              <a:t> </a:t>
            </a:r>
            <a:r>
              <a:rPr lang="fr-FR" sz="1400" b="1" i="1" dirty="0" err="1" smtClean="0">
                <a:solidFill>
                  <a:schemeClr val="tx1">
                    <a:lumMod val="50000"/>
                    <a:lumOff val="50000"/>
                  </a:schemeClr>
                </a:solidFill>
                <a:latin typeface="Arial"/>
                <a:cs typeface="Arial"/>
              </a:rPr>
              <a:t>survival</a:t>
            </a:r>
            <a:r>
              <a:rPr lang="fr-FR" sz="1400" b="1" i="1" dirty="0" smtClean="0">
                <a:solidFill>
                  <a:schemeClr val="tx1">
                    <a:lumMod val="50000"/>
                    <a:lumOff val="50000"/>
                  </a:schemeClr>
                </a:solidFill>
                <a:latin typeface="Arial"/>
                <a:cs typeface="Arial"/>
              </a:rPr>
              <a:t> </a:t>
            </a:r>
            <a:r>
              <a:rPr lang="fr-FR" sz="1400" b="1" i="1" dirty="0" err="1" smtClean="0">
                <a:solidFill>
                  <a:schemeClr val="tx1">
                    <a:lumMod val="50000"/>
                    <a:lumOff val="50000"/>
                  </a:schemeClr>
                </a:solidFill>
                <a:latin typeface="Arial"/>
                <a:cs typeface="Arial"/>
              </a:rPr>
              <a:t>with</a:t>
            </a:r>
            <a:r>
              <a:rPr lang="fr-FR" sz="1400" b="1" i="1" dirty="0" smtClean="0">
                <a:solidFill>
                  <a:schemeClr val="tx1">
                    <a:lumMod val="50000"/>
                    <a:lumOff val="50000"/>
                  </a:schemeClr>
                </a:solidFill>
                <a:latin typeface="Arial"/>
                <a:cs typeface="Arial"/>
              </a:rPr>
              <a:t> emergency tourniquet use to stop </a:t>
            </a:r>
            <a:r>
              <a:rPr lang="fr-FR" sz="1400" b="1" i="1" dirty="0" err="1" smtClean="0">
                <a:solidFill>
                  <a:schemeClr val="tx1">
                    <a:lumMod val="50000"/>
                    <a:lumOff val="50000"/>
                  </a:schemeClr>
                </a:solidFill>
                <a:latin typeface="Arial"/>
                <a:cs typeface="Arial"/>
              </a:rPr>
              <a:t>limb</a:t>
            </a:r>
            <a:r>
              <a:rPr lang="fr-FR" sz="1400" b="1" i="1" dirty="0" smtClean="0">
                <a:solidFill>
                  <a:schemeClr val="tx1">
                    <a:lumMod val="50000"/>
                    <a:lumOff val="50000"/>
                  </a:schemeClr>
                </a:solidFill>
                <a:latin typeface="Arial"/>
                <a:cs typeface="Arial"/>
              </a:rPr>
              <a:t> </a:t>
            </a:r>
            <a:r>
              <a:rPr lang="fr-FR" sz="1400" b="1" i="1" dirty="0" err="1" smtClean="0">
                <a:solidFill>
                  <a:schemeClr val="tx1">
                    <a:lumMod val="50000"/>
                    <a:lumOff val="50000"/>
                  </a:schemeClr>
                </a:solidFill>
                <a:latin typeface="Arial"/>
                <a:cs typeface="Arial"/>
              </a:rPr>
              <a:t>bleeding</a:t>
            </a:r>
            <a:r>
              <a:rPr lang="fr-FR" sz="1400" b="1" i="1" dirty="0" smtClean="0">
                <a:solidFill>
                  <a:schemeClr val="tx1">
                    <a:lumMod val="50000"/>
                    <a:lumOff val="50000"/>
                  </a:schemeClr>
                </a:solidFill>
                <a:latin typeface="Arial"/>
                <a:cs typeface="Arial"/>
              </a:rPr>
              <a:t> </a:t>
            </a:r>
          </a:p>
          <a:p>
            <a:pPr algn="r">
              <a:defRPr/>
            </a:pPr>
            <a:r>
              <a:rPr lang="fr-FR" sz="1400" i="1" dirty="0" err="1" smtClean="0">
                <a:solidFill>
                  <a:schemeClr val="tx1">
                    <a:lumMod val="50000"/>
                    <a:lumOff val="50000"/>
                  </a:schemeClr>
                </a:solidFill>
                <a:latin typeface="Arial"/>
                <a:cs typeface="Arial"/>
              </a:rPr>
              <a:t>Kragh</a:t>
            </a:r>
            <a:r>
              <a:rPr lang="fr-FR" sz="1400" i="1" dirty="0" smtClean="0">
                <a:solidFill>
                  <a:schemeClr val="tx1">
                    <a:lumMod val="50000"/>
                    <a:lumOff val="50000"/>
                  </a:schemeClr>
                </a:solidFill>
                <a:latin typeface="Arial"/>
                <a:cs typeface="Arial"/>
              </a:rPr>
              <a:t>, </a:t>
            </a:r>
            <a:r>
              <a:rPr lang="fr-FR" sz="1400" i="1" dirty="0">
                <a:solidFill>
                  <a:srgbClr val="7F7F7F"/>
                </a:solidFill>
                <a:latin typeface="Arial"/>
                <a:cs typeface="Arial"/>
              </a:rPr>
              <a:t>et al</a:t>
            </a:r>
            <a:r>
              <a:rPr lang="fr-FR" sz="1400" i="1" dirty="0" smtClean="0">
                <a:solidFill>
                  <a:schemeClr val="tx1">
                    <a:lumMod val="50000"/>
                    <a:lumOff val="50000"/>
                  </a:schemeClr>
                </a:solidFill>
                <a:latin typeface="Arial"/>
                <a:cs typeface="Arial"/>
              </a:rPr>
              <a:t>. Journal of Emergency </a:t>
            </a:r>
            <a:r>
              <a:rPr lang="fr-FR" sz="1400" i="1" dirty="0" err="1" smtClean="0">
                <a:solidFill>
                  <a:schemeClr val="tx1">
                    <a:lumMod val="50000"/>
                    <a:lumOff val="50000"/>
                  </a:schemeClr>
                </a:solidFill>
                <a:latin typeface="Arial"/>
                <a:cs typeface="Arial"/>
              </a:rPr>
              <a:t>Medicine</a:t>
            </a:r>
            <a:r>
              <a:rPr lang="fr-FR" sz="1400" i="1" dirty="0" smtClean="0">
                <a:solidFill>
                  <a:schemeClr val="tx1">
                    <a:lumMod val="50000"/>
                    <a:lumOff val="50000"/>
                  </a:schemeClr>
                </a:solidFill>
                <a:latin typeface="Arial"/>
                <a:cs typeface="Arial"/>
              </a:rPr>
              <a:t> 2011</a:t>
            </a:r>
            <a:endParaRPr lang="fr-FR" sz="1400" i="1" dirty="0">
              <a:solidFill>
                <a:schemeClr val="tx1">
                  <a:lumMod val="50000"/>
                  <a:lumOff val="50000"/>
                </a:schemeClr>
              </a:solidFill>
              <a:latin typeface="Arial"/>
              <a:cs typeface="Arial"/>
            </a:endParaRPr>
          </a:p>
        </p:txBody>
      </p:sp>
      <p:sp>
        <p:nvSpPr>
          <p:cNvPr id="11" name="ZoneTexte 10"/>
          <p:cNvSpPr txBox="1"/>
          <p:nvPr/>
        </p:nvSpPr>
        <p:spPr>
          <a:xfrm>
            <a:off x="3150734" y="1225188"/>
            <a:ext cx="6168914" cy="4893648"/>
          </a:xfrm>
          <a:prstGeom prst="rect">
            <a:avLst/>
          </a:prstGeom>
          <a:noFill/>
        </p:spPr>
        <p:txBody>
          <a:bodyPr wrap="square" rtlCol="0">
            <a:spAutoFit/>
          </a:bodyPr>
          <a:lstStyle/>
          <a:p>
            <a:pPr marL="342900" indent="-342900">
              <a:lnSpc>
                <a:spcPct val="200000"/>
              </a:lnSpc>
              <a:buFont typeface="Wingdings" charset="2"/>
              <a:buChar char="ü"/>
            </a:pPr>
            <a:endParaRPr lang="fr-FR" dirty="0" smtClean="0">
              <a:latin typeface="Arial"/>
              <a:cs typeface="Arial"/>
            </a:endParaRPr>
          </a:p>
          <a:p>
            <a:pPr>
              <a:lnSpc>
                <a:spcPct val="150000"/>
              </a:lnSpc>
            </a:pPr>
            <a:r>
              <a:rPr lang="fr-FR" b="1" i="1" dirty="0" smtClean="0">
                <a:solidFill>
                  <a:schemeClr val="tx1">
                    <a:lumMod val="65000"/>
                    <a:lumOff val="35000"/>
                  </a:schemeClr>
                </a:solidFill>
                <a:latin typeface="Arial"/>
                <a:cs typeface="Arial"/>
              </a:rPr>
              <a:t>Etude prospective sur 12 mois :</a:t>
            </a:r>
          </a:p>
          <a:p>
            <a:pPr>
              <a:lnSpc>
                <a:spcPct val="50000"/>
              </a:lnSpc>
            </a:pPr>
            <a:endParaRPr lang="fr-FR" dirty="0" smtClean="0">
              <a:latin typeface="Arial"/>
              <a:cs typeface="Arial"/>
            </a:endParaRPr>
          </a:p>
          <a:p>
            <a:pPr marL="342900" indent="-342900">
              <a:lnSpc>
                <a:spcPct val="150000"/>
              </a:lnSpc>
              <a:buFont typeface="Wingdings" charset="2"/>
              <a:buChar char="§"/>
            </a:pPr>
            <a:r>
              <a:rPr lang="fr-FR" dirty="0" smtClean="0">
                <a:latin typeface="Arial"/>
                <a:cs typeface="Arial"/>
              </a:rPr>
              <a:t>499 patients - 862 garrots – 651 membres</a:t>
            </a:r>
          </a:p>
          <a:p>
            <a:pPr marL="342900" indent="-342900">
              <a:lnSpc>
                <a:spcPct val="150000"/>
              </a:lnSpc>
              <a:buFont typeface="Wingdings" charset="2"/>
              <a:buChar char="§"/>
            </a:pPr>
            <a:r>
              <a:rPr lang="fr-FR" dirty="0" smtClean="0">
                <a:latin typeface="Arial"/>
                <a:cs typeface="Arial"/>
              </a:rPr>
              <a:t>Complication neurologiques transitoires : 1,6%</a:t>
            </a:r>
          </a:p>
          <a:p>
            <a:pPr marL="342900" indent="-342900">
              <a:lnSpc>
                <a:spcPct val="150000"/>
              </a:lnSpc>
              <a:buFont typeface="Wingdings" charset="2"/>
              <a:buChar char="§"/>
            </a:pPr>
            <a:r>
              <a:rPr lang="fr-FR" dirty="0" smtClean="0">
                <a:latin typeface="Arial"/>
                <a:cs typeface="Arial"/>
              </a:rPr>
              <a:t>Amputations de membres : 0,4%</a:t>
            </a:r>
            <a:endParaRPr lang="fr-FR" dirty="0">
              <a:latin typeface="Arial"/>
              <a:cs typeface="Arial"/>
            </a:endParaRPr>
          </a:p>
          <a:p>
            <a:pPr marL="342900" indent="-342900">
              <a:lnSpc>
                <a:spcPct val="150000"/>
              </a:lnSpc>
              <a:buFont typeface="Wingdings" charset="2"/>
              <a:buChar char="ü"/>
            </a:pPr>
            <a:endParaRPr lang="fr-FR" dirty="0"/>
          </a:p>
          <a:p>
            <a:pPr marL="342900" indent="-342900">
              <a:lnSpc>
                <a:spcPct val="150000"/>
              </a:lnSpc>
              <a:buFont typeface="Wingdings" charset="2"/>
              <a:buChar char="ü"/>
            </a:pPr>
            <a:endParaRPr lang="fr-FR" dirty="0" smtClean="0"/>
          </a:p>
          <a:p>
            <a:pPr marL="342900" indent="-342900">
              <a:lnSpc>
                <a:spcPct val="200000"/>
              </a:lnSpc>
              <a:buFont typeface="Wingdings" charset="2"/>
              <a:buChar char="ü"/>
            </a:pPr>
            <a:endParaRPr lang="fr-FR" dirty="0"/>
          </a:p>
          <a:p>
            <a:pPr marL="342900" indent="-342900">
              <a:lnSpc>
                <a:spcPct val="200000"/>
              </a:lnSpc>
              <a:buFont typeface="Wingdings" charset="2"/>
              <a:buChar char="ü"/>
            </a:pPr>
            <a:endParaRPr lang="fr-FR" dirty="0"/>
          </a:p>
          <a:p>
            <a:pPr marL="342900" indent="-342900">
              <a:lnSpc>
                <a:spcPct val="200000"/>
              </a:lnSpc>
              <a:buFont typeface="Wingdings" charset="2"/>
              <a:buChar char="ü"/>
            </a:pPr>
            <a:endParaRPr lang="fr-FR" dirty="0">
              <a:latin typeface="Arial"/>
              <a:cs typeface="Arial"/>
            </a:endParaRPr>
          </a:p>
        </p:txBody>
      </p:sp>
      <p:pic>
        <p:nvPicPr>
          <p:cNvPr id="12" name="Image 11" descr="Capture d’écran 2014-04-04 à 17.38.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728" y="4045049"/>
            <a:ext cx="4197451" cy="1614952"/>
          </a:xfrm>
          <a:prstGeom prst="rect">
            <a:avLst/>
          </a:prstGeom>
          <a:ln>
            <a:noFill/>
          </a:ln>
          <a:effectLst>
            <a:outerShdw blurRad="292100" dist="139700" dir="2700000" algn="tl" rotWithShape="0">
              <a:srgbClr val="333333">
                <a:alpha val="65000"/>
              </a:srgbClr>
            </a:outerShdw>
          </a:effectLst>
        </p:spPr>
      </p:pic>
      <p:sp>
        <p:nvSpPr>
          <p:cNvPr id="13" name="Forme libre 12"/>
          <p:cNvSpPr/>
          <p:nvPr/>
        </p:nvSpPr>
        <p:spPr>
          <a:xfrm rot="168570">
            <a:off x="5232101" y="4564660"/>
            <a:ext cx="1454518" cy="401705"/>
          </a:xfrm>
          <a:custGeom>
            <a:avLst/>
            <a:gdLst>
              <a:gd name="connsiteX0" fmla="*/ 904089 w 2954521"/>
              <a:gd name="connsiteY0" fmla="*/ 282198 h 1132282"/>
              <a:gd name="connsiteX1" fmla="*/ 80967 w 2954521"/>
              <a:gd name="connsiteY1" fmla="*/ 634946 h 1132282"/>
              <a:gd name="connsiteX2" fmla="*/ 351421 w 2954521"/>
              <a:gd name="connsiteY2" fmla="*/ 1128792 h 1132282"/>
              <a:gd name="connsiteX3" fmla="*/ 2914857 w 2954521"/>
              <a:gd name="connsiteY3" fmla="*/ 823078 h 1132282"/>
              <a:gd name="connsiteX4" fmla="*/ 1821281 w 2954521"/>
              <a:gd name="connsiteY4" fmla="*/ 223407 h 1132282"/>
              <a:gd name="connsiteX5" fmla="*/ 610117 w 2954521"/>
              <a:gd name="connsiteY5" fmla="*/ 0 h 1132282"/>
              <a:gd name="connsiteX6" fmla="*/ 610117 w 2954521"/>
              <a:gd name="connsiteY6" fmla="*/ 0 h 11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521" h="1132282">
                <a:moveTo>
                  <a:pt x="904089" y="282198"/>
                </a:moveTo>
                <a:cubicBezTo>
                  <a:pt x="538583" y="388022"/>
                  <a:pt x="173078" y="493847"/>
                  <a:pt x="80967" y="634946"/>
                </a:cubicBezTo>
                <a:cubicBezTo>
                  <a:pt x="-11144" y="776045"/>
                  <a:pt x="-120894" y="1097437"/>
                  <a:pt x="351421" y="1128792"/>
                </a:cubicBezTo>
                <a:cubicBezTo>
                  <a:pt x="823736" y="1160147"/>
                  <a:pt x="2669880" y="973975"/>
                  <a:pt x="2914857" y="823078"/>
                </a:cubicBezTo>
                <a:cubicBezTo>
                  <a:pt x="3159834" y="672181"/>
                  <a:pt x="2205404" y="360587"/>
                  <a:pt x="1821281" y="223407"/>
                </a:cubicBezTo>
                <a:cubicBezTo>
                  <a:pt x="1437158" y="86227"/>
                  <a:pt x="610117" y="0"/>
                  <a:pt x="610117" y="0"/>
                </a:cubicBezTo>
                <a:lnTo>
                  <a:pt x="610117" y="0"/>
                </a:lnTo>
              </a:path>
            </a:pathLst>
          </a:custGeom>
          <a:ln w="73025">
            <a:solidFill>
              <a:srgbClr val="FF0000"/>
            </a:solidFill>
          </a:ln>
          <a:effectLst>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pic>
        <p:nvPicPr>
          <p:cNvPr id="14" name="Image 13"/>
          <p:cNvPicPr>
            <a:picLocks noChangeAspect="1"/>
          </p:cNvPicPr>
          <p:nvPr/>
        </p:nvPicPr>
        <p:blipFill>
          <a:blip r:embed="rId3"/>
          <a:stretch>
            <a:fillRect/>
          </a:stretch>
        </p:blipFill>
        <p:spPr>
          <a:xfrm>
            <a:off x="592317" y="1999475"/>
            <a:ext cx="2123857" cy="1672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7721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91.68.209.10/bmi/i85.servimg.com/u/f85/11/75/22/52/medeci11.jpg"/>
          <p:cNvPicPr>
            <a:picLocks noChangeAspect="1" noChangeArrowheads="1"/>
          </p:cNvPicPr>
          <p:nvPr/>
        </p:nvPicPr>
        <p:blipFill>
          <a:blip r:embed="rId3" cstate="print"/>
          <a:srcRect/>
          <a:stretch>
            <a:fillRect/>
          </a:stretch>
        </p:blipFill>
        <p:spPr bwMode="auto">
          <a:xfrm>
            <a:off x="323528" y="188640"/>
            <a:ext cx="4934272" cy="3645194"/>
          </a:xfrm>
          <a:prstGeom prst="rect">
            <a:avLst/>
          </a:prstGeom>
          <a:ln>
            <a:noFill/>
          </a:ln>
          <a:effectLst>
            <a:softEdge rad="112500"/>
          </a:effectLst>
        </p:spPr>
      </p:pic>
      <p:pic>
        <p:nvPicPr>
          <p:cNvPr id="3" name="Picture 22"/>
          <p:cNvPicPr>
            <a:picLocks noChangeAspect="1" noChangeArrowheads="1"/>
          </p:cNvPicPr>
          <p:nvPr/>
        </p:nvPicPr>
        <p:blipFill>
          <a:blip r:embed="rId4" cstate="print"/>
          <a:srcRect/>
          <a:stretch>
            <a:fillRect/>
          </a:stretch>
        </p:blipFill>
        <p:spPr bwMode="auto">
          <a:xfrm>
            <a:off x="5514541" y="404664"/>
            <a:ext cx="3629459" cy="2016224"/>
          </a:xfrm>
          <a:prstGeom prst="rect">
            <a:avLst/>
          </a:prstGeom>
          <a:ln>
            <a:noFill/>
          </a:ln>
          <a:effectLst/>
        </p:spPr>
      </p:pic>
      <p:sp>
        <p:nvSpPr>
          <p:cNvPr id="8" name="Ellipse 7"/>
          <p:cNvSpPr/>
          <p:nvPr/>
        </p:nvSpPr>
        <p:spPr>
          <a:xfrm>
            <a:off x="625976" y="3855720"/>
            <a:ext cx="432048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52400" y="4003576"/>
            <a:ext cx="5292080" cy="2862322"/>
          </a:xfrm>
          <a:prstGeom prst="rect">
            <a:avLst/>
          </a:prstGeom>
          <a:solidFill>
            <a:schemeClr val="bg1">
              <a:alpha val="25000"/>
            </a:schemeClr>
          </a:solidFill>
        </p:spPr>
        <p:txBody>
          <a:bodyPr wrap="square" rtlCol="0">
            <a:spAutoFit/>
          </a:bodyPr>
          <a:lstStyle/>
          <a:p>
            <a:pPr algn="ctr"/>
            <a:r>
              <a:rPr lang="fr-FR" sz="3600" b="1" dirty="0" smtClean="0">
                <a:solidFill>
                  <a:srgbClr val="002060"/>
                </a:solidFill>
                <a:effectLst>
                  <a:outerShdw blurRad="38100" dist="38100" dir="2700000" algn="tl">
                    <a:srgbClr val="000000">
                      <a:alpha val="43137"/>
                    </a:srgbClr>
                  </a:outerShdw>
                </a:effectLst>
              </a:rPr>
              <a:t>DAMAGE CONTROL CHIRURGICAL</a:t>
            </a:r>
            <a:endParaRPr lang="fr-FR" sz="3600" b="1" dirty="0">
              <a:solidFill>
                <a:srgbClr val="002060"/>
              </a:solidFill>
              <a:effectLst>
                <a:outerShdw blurRad="38100" dist="38100" dir="2700000" algn="tl">
                  <a:srgbClr val="000000">
                    <a:alpha val="43137"/>
                  </a:srgbClr>
                </a:outerShdw>
              </a:effectLst>
            </a:endParaRPr>
          </a:p>
          <a:p>
            <a:pPr algn="ctr"/>
            <a:r>
              <a:rPr lang="fr-FR" sz="3600" b="1" dirty="0" smtClean="0">
                <a:solidFill>
                  <a:srgbClr val="002060"/>
                </a:solidFill>
                <a:effectLst>
                  <a:outerShdw blurRad="38100" dist="38100" dir="2700000" algn="tl">
                    <a:srgbClr val="000000">
                      <a:alpha val="43137"/>
                    </a:srgbClr>
                  </a:outerShdw>
                </a:effectLst>
              </a:rPr>
              <a:t>+</a:t>
            </a:r>
            <a:endParaRPr lang="fr-FR" sz="3600" b="1" dirty="0">
              <a:solidFill>
                <a:srgbClr val="002060"/>
              </a:solidFill>
              <a:effectLst>
                <a:outerShdw blurRad="38100" dist="38100" dir="2700000" algn="tl">
                  <a:srgbClr val="000000">
                    <a:alpha val="43137"/>
                  </a:srgbClr>
                </a:outerShdw>
              </a:effectLst>
            </a:endParaRPr>
          </a:p>
          <a:p>
            <a:pPr algn="ctr"/>
            <a:r>
              <a:rPr lang="fr-FR" sz="3600" b="1" dirty="0" smtClean="0">
                <a:solidFill>
                  <a:srgbClr val="6598FF"/>
                </a:solidFill>
                <a:effectLst>
                  <a:outerShdw blurRad="38100" dist="38100" dir="2700000" algn="tl">
                    <a:srgbClr val="000000">
                      <a:alpha val="43137"/>
                    </a:srgbClr>
                  </a:outerShdw>
                </a:effectLst>
              </a:rPr>
              <a:t>DAMAGE CONTROL RESUSCITATION</a:t>
            </a:r>
            <a:endParaRPr lang="fr-FR" sz="3600" b="1" dirty="0">
              <a:solidFill>
                <a:srgbClr val="6598FF"/>
              </a:solidFill>
              <a:effectLst>
                <a:outerShdw blurRad="38100" dist="38100" dir="2700000" algn="tl">
                  <a:srgbClr val="000000">
                    <a:alpha val="43137"/>
                  </a:srgbClr>
                </a:outerShdw>
              </a:effectLst>
            </a:endParaRPr>
          </a:p>
        </p:txBody>
      </p:sp>
      <p:pic>
        <p:nvPicPr>
          <p:cNvPr id="10" name="Picture 9" descr="PICT0929"/>
          <p:cNvPicPr>
            <a:picLocks noChangeAspect="1" noChangeArrowheads="1"/>
          </p:cNvPicPr>
          <p:nvPr/>
        </p:nvPicPr>
        <p:blipFill>
          <a:blip r:embed="rId5"/>
          <a:srcRect/>
          <a:stretch>
            <a:fillRect/>
          </a:stretch>
        </p:blipFill>
        <p:spPr bwMode="auto">
          <a:xfrm>
            <a:off x="5666941" y="2837814"/>
            <a:ext cx="2654744" cy="35396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Damage control</a:t>
            </a:r>
            <a:endParaRPr lang="fr-FR" sz="2800" dirty="0"/>
          </a:p>
        </p:txBody>
      </p:sp>
      <p:sp>
        <p:nvSpPr>
          <p:cNvPr id="4" name="Espace réservé du contenu 3"/>
          <p:cNvSpPr>
            <a:spLocks noGrp="1"/>
          </p:cNvSpPr>
          <p:nvPr>
            <p:ph idx="1"/>
          </p:nvPr>
        </p:nvSpPr>
        <p:spPr>
          <a:xfrm>
            <a:off x="2987899" y="3090079"/>
            <a:ext cx="5554936" cy="900246"/>
          </a:xfrm>
          <a:prstGeom prst="rect">
            <a:avLst/>
          </a:prstGeom>
        </p:spPr>
        <p:txBody>
          <a:bodyPr wrap="square">
            <a:spAutoFit/>
          </a:bodyPr>
          <a:lstStyle/>
          <a:p>
            <a:pPr marL="0" indent="0" algn="ctr">
              <a:lnSpc>
                <a:spcPct val="150000"/>
              </a:lnSpc>
              <a:buNone/>
            </a:pPr>
            <a:r>
              <a:rPr lang="fr-FR" sz="1800" i="1" dirty="0" smtClean="0"/>
              <a:t> </a:t>
            </a:r>
            <a:r>
              <a:rPr lang="fr-FR" sz="1800" dirty="0"/>
              <a:t> </a:t>
            </a:r>
            <a:r>
              <a:rPr lang="fr-FR" sz="1800" dirty="0" smtClean="0"/>
              <a:t>« The </a:t>
            </a:r>
            <a:r>
              <a:rPr lang="fr-FR" sz="1800" dirty="0"/>
              <a:t>goal of </a:t>
            </a:r>
            <a:r>
              <a:rPr lang="fr-FR" sz="1800" b="1" dirty="0">
                <a:solidFill>
                  <a:srgbClr val="C0504D"/>
                </a:solidFill>
              </a:rPr>
              <a:t>damage control </a:t>
            </a:r>
            <a:r>
              <a:rPr lang="fr-FR" sz="1800" dirty="0" err="1" smtClean="0">
                <a:solidFill>
                  <a:srgbClr val="000000"/>
                </a:solidFill>
              </a:rPr>
              <a:t>is</a:t>
            </a:r>
            <a:r>
              <a:rPr lang="fr-FR" sz="1800" dirty="0" smtClean="0">
                <a:solidFill>
                  <a:srgbClr val="000000"/>
                </a:solidFill>
              </a:rPr>
              <a:t> to </a:t>
            </a:r>
            <a:r>
              <a:rPr lang="fr-FR" sz="1800" dirty="0">
                <a:solidFill>
                  <a:srgbClr val="000000"/>
                </a:solidFill>
              </a:rPr>
              <a:t>restore </a:t>
            </a:r>
            <a:r>
              <a:rPr lang="fr-FR" sz="1800" b="1" dirty="0">
                <a:solidFill>
                  <a:srgbClr val="C0504D"/>
                </a:solidFill>
              </a:rPr>
              <a:t>normal </a:t>
            </a:r>
            <a:r>
              <a:rPr lang="fr-FR" sz="1800" b="1" dirty="0" err="1">
                <a:solidFill>
                  <a:srgbClr val="C0504D"/>
                </a:solidFill>
              </a:rPr>
              <a:t>physiology</a:t>
            </a:r>
            <a:r>
              <a:rPr lang="fr-FR" sz="1800" b="1" dirty="0">
                <a:solidFill>
                  <a:srgbClr val="C0504D"/>
                </a:solidFill>
              </a:rPr>
              <a:t> </a:t>
            </a:r>
            <a:r>
              <a:rPr lang="fr-FR" sz="1800" dirty="0" err="1">
                <a:solidFill>
                  <a:srgbClr val="000000"/>
                </a:solidFill>
              </a:rPr>
              <a:t>rather</a:t>
            </a:r>
            <a:r>
              <a:rPr lang="fr-FR" sz="1800" dirty="0">
                <a:solidFill>
                  <a:srgbClr val="000000"/>
                </a:solidFill>
              </a:rPr>
              <a:t> </a:t>
            </a:r>
            <a:r>
              <a:rPr lang="fr-FR" sz="1800" dirty="0" err="1">
                <a:solidFill>
                  <a:srgbClr val="000000"/>
                </a:solidFill>
              </a:rPr>
              <a:t>than</a:t>
            </a:r>
            <a:r>
              <a:rPr lang="fr-FR" sz="1800" dirty="0">
                <a:solidFill>
                  <a:srgbClr val="000000"/>
                </a:solidFill>
              </a:rPr>
              <a:t> </a:t>
            </a:r>
            <a:r>
              <a:rPr lang="fr-FR" sz="1800" b="1" dirty="0">
                <a:solidFill>
                  <a:srgbClr val="C0504D"/>
                </a:solidFill>
              </a:rPr>
              <a:t>normal </a:t>
            </a:r>
            <a:r>
              <a:rPr lang="fr-FR" sz="1800" b="1" dirty="0" err="1" smtClean="0">
                <a:solidFill>
                  <a:srgbClr val="C0504D"/>
                </a:solidFill>
              </a:rPr>
              <a:t>anatomy</a:t>
            </a:r>
            <a:r>
              <a:rPr lang="fr-FR" sz="1800" b="1" dirty="0" smtClean="0">
                <a:solidFill>
                  <a:srgbClr val="C0504D"/>
                </a:solidFill>
              </a:rPr>
              <a:t> </a:t>
            </a:r>
            <a:r>
              <a:rPr lang="fr-FR" sz="1800" i="1" dirty="0" smtClean="0">
                <a:solidFill>
                  <a:srgbClr val="000000"/>
                </a:solidFill>
              </a:rPr>
              <a:t>»</a:t>
            </a:r>
            <a:endParaRPr lang="fr-FR" sz="1800" i="1" dirty="0">
              <a:solidFill>
                <a:srgbClr val="000000"/>
              </a:solidFill>
            </a:endParaRPr>
          </a:p>
        </p:txBody>
      </p:sp>
      <p:pic>
        <p:nvPicPr>
          <p:cNvPr id="3" name="Image 2"/>
          <p:cNvPicPr>
            <a:picLocks noChangeAspect="1"/>
          </p:cNvPicPr>
          <p:nvPr/>
        </p:nvPicPr>
        <p:blipFill rotWithShape="1">
          <a:blip r:embed="rId2">
            <a:extLst>
              <a:ext uri="{BEBA8EAE-BF5A-486C-A8C5-ECC9F3942E4B}">
                <a14:imgProps xmlns:a14="http://schemas.microsoft.com/office/drawing/2010/main">
                  <a14:imgLayer r:embed="rId3">
                    <a14:imgEffect>
                      <a14:backgroundRemoval t="5556" b="97778" l="6286" r="90286">
                        <a14:foregroundMark x1="43143" y1="52889" x2="43143" y2="52889"/>
                        <a14:foregroundMark x1="28857" y1="34000" x2="28857" y2="34000"/>
                        <a14:foregroundMark x1="28571" y1="26444" x2="28571" y2="26444"/>
                        <a14:foregroundMark x1="34286" y1="25333" x2="34286" y2="25333"/>
                        <a14:foregroundMark x1="81714" y1="8667" x2="81714" y2="8667"/>
                        <a14:foregroundMark x1="59143" y1="8000" x2="59143" y2="8000"/>
                        <a14:foregroundMark x1="44286" y1="8222" x2="44286" y2="8222"/>
                      </a14:backgroundRemoval>
                    </a14:imgEffect>
                  </a14:imgLayer>
                </a14:imgProps>
              </a:ext>
            </a:extLst>
          </a:blip>
          <a:srcRect b="2546"/>
          <a:stretch/>
        </p:blipFill>
        <p:spPr>
          <a:xfrm>
            <a:off x="1011178" y="2538216"/>
            <a:ext cx="1743465" cy="2184524"/>
          </a:xfrm>
          <a:prstGeom prst="rect">
            <a:avLst/>
          </a:prstGeom>
          <a:effectLst>
            <a:reflection blurRad="6350" stA="52000" endA="300" endPos="35000" dir="5400000" sy="-100000" algn="bl" rotWithShape="0"/>
          </a:effectLst>
        </p:spPr>
      </p:pic>
      <p:sp>
        <p:nvSpPr>
          <p:cNvPr id="6" name="Rectangle 5"/>
          <p:cNvSpPr/>
          <p:nvPr/>
        </p:nvSpPr>
        <p:spPr>
          <a:xfrm>
            <a:off x="4311357" y="5935069"/>
            <a:ext cx="4185713" cy="441146"/>
          </a:xfrm>
          <a:prstGeom prst="rect">
            <a:avLst/>
          </a:prstGeom>
        </p:spPr>
        <p:txBody>
          <a:bodyPr wrap="square">
            <a:spAutoFit/>
          </a:bodyPr>
          <a:lstStyle/>
          <a:p>
            <a:pPr lvl="0" algn="r">
              <a:lnSpc>
                <a:spcPct val="150000"/>
              </a:lnSpc>
            </a:pPr>
            <a:r>
              <a:rPr lang="fr-FR" sz="1600" b="1" i="1" dirty="0">
                <a:solidFill>
                  <a:schemeClr val="tx1">
                    <a:lumMod val="50000"/>
                    <a:lumOff val="50000"/>
                  </a:schemeClr>
                </a:solidFill>
                <a:latin typeface="Arial"/>
                <a:cs typeface="Arial"/>
              </a:rPr>
              <a:t>NATO </a:t>
            </a:r>
            <a:r>
              <a:rPr lang="fr-FR" sz="1600" b="1" i="1" dirty="0" err="1">
                <a:solidFill>
                  <a:schemeClr val="tx1">
                    <a:lumMod val="50000"/>
                    <a:lumOff val="50000"/>
                  </a:schemeClr>
                </a:solidFill>
                <a:latin typeface="Arial"/>
                <a:cs typeface="Arial"/>
              </a:rPr>
              <a:t>Handbook</a:t>
            </a:r>
            <a:r>
              <a:rPr lang="fr-FR" sz="1600" b="1" i="1" dirty="0">
                <a:solidFill>
                  <a:schemeClr val="tx1">
                    <a:lumMod val="50000"/>
                    <a:lumOff val="50000"/>
                  </a:schemeClr>
                </a:solidFill>
                <a:latin typeface="Arial"/>
                <a:cs typeface="Arial"/>
              </a:rPr>
              <a:t> </a:t>
            </a:r>
            <a:r>
              <a:rPr lang="fr-FR" sz="1600" b="1" i="1" dirty="0" err="1">
                <a:solidFill>
                  <a:schemeClr val="tx1">
                    <a:lumMod val="50000"/>
                    <a:lumOff val="50000"/>
                  </a:schemeClr>
                </a:solidFill>
                <a:latin typeface="Arial"/>
                <a:cs typeface="Arial"/>
              </a:rPr>
              <a:t>war</a:t>
            </a:r>
            <a:r>
              <a:rPr lang="fr-FR" sz="1600" b="1" i="1" dirty="0">
                <a:solidFill>
                  <a:schemeClr val="tx1">
                    <a:lumMod val="50000"/>
                    <a:lumOff val="50000"/>
                  </a:schemeClr>
                </a:solidFill>
                <a:latin typeface="Arial"/>
                <a:cs typeface="Arial"/>
              </a:rPr>
              <a:t> </a:t>
            </a:r>
            <a:r>
              <a:rPr lang="fr-FR" sz="1600" b="1" i="1" dirty="0" err="1">
                <a:solidFill>
                  <a:schemeClr val="tx1">
                    <a:lumMod val="50000"/>
                    <a:lumOff val="50000"/>
                  </a:schemeClr>
                </a:solidFill>
                <a:latin typeface="Arial"/>
                <a:cs typeface="Arial"/>
              </a:rPr>
              <a:t>surgery</a:t>
            </a:r>
            <a:endParaRPr lang="fr-FR" sz="1600" b="1" i="1"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4043429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7370"/>
            <a:ext cx="8229600" cy="1143000"/>
          </a:xfrm>
        </p:spPr>
        <p:txBody>
          <a:bodyPr/>
          <a:lstStyle/>
          <a:p>
            <a:r>
              <a:rPr lang="fr-FR" b="1" dirty="0" smtClean="0">
                <a:solidFill>
                  <a:srgbClr val="002060"/>
                </a:solidFill>
                <a:latin typeface="+mn-lt"/>
              </a:rPr>
              <a:t>Conflits d’intérêts</a:t>
            </a:r>
            <a:endParaRPr lang="fr-FR" b="1" dirty="0">
              <a:solidFill>
                <a:srgbClr val="002060"/>
              </a:solidFill>
              <a:latin typeface="+mn-lt"/>
            </a:endParaRPr>
          </a:p>
        </p:txBody>
      </p:sp>
      <p:sp>
        <p:nvSpPr>
          <p:cNvPr id="3" name="Espace réservé du contenu 2"/>
          <p:cNvSpPr>
            <a:spLocks noGrp="1"/>
          </p:cNvSpPr>
          <p:nvPr>
            <p:ph idx="1"/>
          </p:nvPr>
        </p:nvSpPr>
        <p:spPr>
          <a:xfrm>
            <a:off x="457200" y="2802194"/>
            <a:ext cx="8229600" cy="3323969"/>
          </a:xfrm>
        </p:spPr>
        <p:txBody>
          <a:bodyPr/>
          <a:lstStyle/>
          <a:p>
            <a:r>
              <a:rPr lang="fr-FR" b="1" dirty="0" smtClean="0">
                <a:solidFill>
                  <a:srgbClr val="002060"/>
                </a:solidFill>
              </a:rPr>
              <a:t>Néant</a:t>
            </a:r>
            <a:endParaRPr lang="fr-FR" b="1" dirty="0">
              <a:solidFill>
                <a:srgbClr val="002060"/>
              </a:solidFill>
            </a:endParaRPr>
          </a:p>
        </p:txBody>
      </p:sp>
      <p:graphicFrame>
        <p:nvGraphicFramePr>
          <p:cNvPr id="4" name="Object 1"/>
          <p:cNvGraphicFramePr>
            <a:graphicFrameLocks noChangeAspect="1"/>
          </p:cNvGraphicFramePr>
          <p:nvPr/>
        </p:nvGraphicFramePr>
        <p:xfrm>
          <a:off x="611560" y="548605"/>
          <a:ext cx="631825" cy="792163"/>
        </p:xfrm>
        <a:graphic>
          <a:graphicData uri="http://schemas.openxmlformats.org/presentationml/2006/ole">
            <mc:AlternateContent xmlns:mc="http://schemas.openxmlformats.org/markup-compatibility/2006">
              <mc:Choice xmlns:v="urn:schemas-microsoft-com:vml" Requires="v">
                <p:oleObj spid="_x0000_s770056" name="Microsoft Drawing 1.01" r:id="rId4" imgW="628567" imgH="793802" progId="">
                  <p:embed/>
                </p:oleObj>
              </mc:Choice>
              <mc:Fallback>
                <p:oleObj name="Microsoft Drawing 1.01" r:id="rId4" imgW="628567" imgH="79380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548605"/>
                        <a:ext cx="6318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
          <p:cNvGraphicFramePr>
            <a:graphicFrameLocks noChangeAspect="1"/>
          </p:cNvGraphicFramePr>
          <p:nvPr/>
        </p:nvGraphicFramePr>
        <p:xfrm>
          <a:off x="4283968" y="5805264"/>
          <a:ext cx="692150" cy="790575"/>
        </p:xfrm>
        <a:graphic>
          <a:graphicData uri="http://schemas.openxmlformats.org/presentationml/2006/ole">
            <mc:AlternateContent xmlns:mc="http://schemas.openxmlformats.org/markup-compatibility/2006">
              <mc:Choice xmlns:v="urn:schemas-microsoft-com:vml" Requires="v">
                <p:oleObj spid="_x0000_s770057" name="Image Photo Editor" r:id="rId6" imgW="2352381" imgH="2695951" progId="">
                  <p:embed/>
                </p:oleObj>
              </mc:Choice>
              <mc:Fallback>
                <p:oleObj name="Image Photo Editor" r:id="rId6" imgW="2352381" imgH="2695951"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5805264"/>
                        <a:ext cx="69215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457201" y="237282"/>
            <a:ext cx="8507811" cy="1143000"/>
          </a:xfrm>
        </p:spPr>
        <p:txBody>
          <a:bodyPr>
            <a:normAutofit/>
          </a:bodyPr>
          <a:lstStyle/>
          <a:p>
            <a:r>
              <a:rPr lang="fr-FR" sz="2800" dirty="0"/>
              <a:t>Damage Control </a:t>
            </a:r>
            <a:r>
              <a:rPr lang="fr-FR" sz="2800" dirty="0" smtClean="0"/>
              <a:t>Chirurgical</a:t>
            </a:r>
            <a:br>
              <a:rPr lang="fr-FR" sz="2800" dirty="0" smtClean="0"/>
            </a:br>
            <a:r>
              <a:rPr lang="fr-FR" sz="2000" b="0" dirty="0" smtClean="0"/>
              <a:t>Viscéral</a:t>
            </a:r>
            <a:endParaRPr lang="fr-FR" sz="2000" b="0" dirty="0"/>
          </a:p>
        </p:txBody>
      </p:sp>
      <p:pic>
        <p:nvPicPr>
          <p:cNvPr id="17" name="Picture 9" descr="PA0275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332" y="2045641"/>
            <a:ext cx="2358644" cy="1768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descr="TPH"/>
          <p:cNvPicPr>
            <a:picLocks noChangeAspect="1" noChangeArrowheads="1"/>
          </p:cNvPicPr>
          <p:nvPr/>
        </p:nvPicPr>
        <p:blipFill>
          <a:blip r:embed="rId4" cstate="print">
            <a:lum bright="6000" contrast="12000"/>
          </a:blip>
          <a:srcRect/>
          <a:stretch>
            <a:fillRect/>
          </a:stretch>
        </p:blipFill>
        <p:spPr>
          <a:xfrm>
            <a:off x="3664079" y="4211634"/>
            <a:ext cx="3197817" cy="2376264"/>
          </a:xfrm>
          <a:prstGeom prst="rect">
            <a:avLst/>
          </a:prstGeom>
          <a:noFill/>
          <a:ln w="38100">
            <a:solidFill>
              <a:srgbClr val="FF0000"/>
            </a:solidFill>
          </a:ln>
        </p:spPr>
      </p:pic>
      <p:pic>
        <p:nvPicPr>
          <p:cNvPr id="7" name="Picture 7"/>
          <p:cNvPicPr>
            <a:picLocks noChangeAspect="1" noChangeArrowheads="1"/>
          </p:cNvPicPr>
          <p:nvPr/>
        </p:nvPicPr>
        <p:blipFill>
          <a:blip r:embed="rId5" cstate="print"/>
          <a:srcRect/>
          <a:stretch>
            <a:fillRect/>
          </a:stretch>
        </p:blipFill>
        <p:spPr bwMode="auto">
          <a:xfrm>
            <a:off x="323528" y="1380282"/>
            <a:ext cx="3472631" cy="2624228"/>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1275134" y="4211634"/>
            <a:ext cx="1069598" cy="1519238"/>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a:stretch>
            <a:fillRect/>
          </a:stretch>
        </p:blipFill>
        <p:spPr bwMode="auto">
          <a:xfrm>
            <a:off x="323528" y="5654609"/>
            <a:ext cx="3178492" cy="1000191"/>
          </a:xfrm>
          <a:prstGeom prst="rect">
            <a:avLst/>
          </a:prstGeom>
          <a:noFill/>
          <a:ln w="9525">
            <a:noFill/>
            <a:miter lim="800000"/>
            <a:headEnd/>
            <a:tailEnd/>
          </a:ln>
        </p:spPr>
      </p:pic>
      <p:sp>
        <p:nvSpPr>
          <p:cNvPr id="11" name="ZoneTexte 10"/>
          <p:cNvSpPr txBox="1"/>
          <p:nvPr/>
        </p:nvSpPr>
        <p:spPr>
          <a:xfrm>
            <a:off x="4013200" y="1380282"/>
            <a:ext cx="4663440" cy="369332"/>
          </a:xfrm>
          <a:prstGeom prst="rect">
            <a:avLst/>
          </a:prstGeom>
          <a:noFill/>
        </p:spPr>
        <p:txBody>
          <a:bodyPr wrap="square" rtlCol="0">
            <a:spAutoFit/>
          </a:bodyPr>
          <a:lstStyle/>
          <a:p>
            <a:r>
              <a:rPr lang="fr-FR" dirty="0" smtClean="0"/>
              <a:t>Laparotomie écourtée donc large d’emblée!</a:t>
            </a:r>
            <a:endParaRPr lang="fr-FR" dirty="0"/>
          </a:p>
        </p:txBody>
      </p:sp>
      <p:sp>
        <p:nvSpPr>
          <p:cNvPr id="12" name="ZoneTexte 11"/>
          <p:cNvSpPr txBox="1"/>
          <p:nvPr/>
        </p:nvSpPr>
        <p:spPr>
          <a:xfrm>
            <a:off x="6993976" y="2397760"/>
            <a:ext cx="1971036" cy="646331"/>
          </a:xfrm>
          <a:prstGeom prst="rect">
            <a:avLst/>
          </a:prstGeom>
          <a:noFill/>
        </p:spPr>
        <p:txBody>
          <a:bodyPr wrap="square" rtlCol="0">
            <a:spAutoFit/>
          </a:bodyPr>
          <a:lstStyle/>
          <a:p>
            <a:r>
              <a:rPr lang="fr-FR" dirty="0" smtClean="0"/>
              <a:t>Tamponnement: </a:t>
            </a:r>
            <a:r>
              <a:rPr lang="fr-FR" dirty="0" err="1" smtClean="0"/>
              <a:t>packing</a:t>
            </a:r>
            <a:endParaRPr lang="fr-FR" dirty="0"/>
          </a:p>
        </p:txBody>
      </p:sp>
      <p:sp>
        <p:nvSpPr>
          <p:cNvPr id="13" name="ZoneTexte 12"/>
          <p:cNvSpPr txBox="1"/>
          <p:nvPr/>
        </p:nvSpPr>
        <p:spPr>
          <a:xfrm>
            <a:off x="7244080" y="4399280"/>
            <a:ext cx="1432560" cy="646331"/>
          </a:xfrm>
          <a:prstGeom prst="rect">
            <a:avLst/>
          </a:prstGeom>
          <a:noFill/>
        </p:spPr>
        <p:txBody>
          <a:bodyPr wrap="square" rtlCol="0">
            <a:spAutoFit/>
          </a:bodyPr>
          <a:lstStyle/>
          <a:p>
            <a:r>
              <a:rPr lang="fr-FR" dirty="0" smtClean="0"/>
              <a:t>Ligature vasculaire</a:t>
            </a:r>
            <a:endParaRPr lang="fr-FR" dirty="0"/>
          </a:p>
        </p:txBody>
      </p:sp>
    </p:spTree>
    <p:extLst>
      <p:ext uri="{BB962C8B-B14F-4D97-AF65-F5344CB8AC3E}">
        <p14:creationId xmlns:p14="http://schemas.microsoft.com/office/powerpoint/2010/main" val="298907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457201" y="237282"/>
            <a:ext cx="8507811" cy="1143000"/>
          </a:xfrm>
        </p:spPr>
        <p:txBody>
          <a:bodyPr>
            <a:normAutofit/>
          </a:bodyPr>
          <a:lstStyle/>
          <a:p>
            <a:r>
              <a:rPr lang="fr-FR" sz="2800" dirty="0"/>
              <a:t>Damage Control </a:t>
            </a:r>
            <a:r>
              <a:rPr lang="fr-FR" sz="2800" dirty="0" smtClean="0"/>
              <a:t>Chirurgical</a:t>
            </a:r>
            <a:br>
              <a:rPr lang="fr-FR" sz="2800" dirty="0" smtClean="0"/>
            </a:br>
            <a:r>
              <a:rPr lang="fr-FR" sz="2000" b="0" dirty="0" smtClean="0"/>
              <a:t>Viscéral</a:t>
            </a:r>
            <a:endParaRPr lang="fr-FR" sz="2000" b="0" dirty="0"/>
          </a:p>
        </p:txBody>
      </p:sp>
      <p:sp>
        <p:nvSpPr>
          <p:cNvPr id="6" name="Espace réservé du contenu 2"/>
          <p:cNvSpPr txBox="1">
            <a:spLocks/>
          </p:cNvSpPr>
          <p:nvPr/>
        </p:nvSpPr>
        <p:spPr>
          <a:xfrm>
            <a:off x="304336" y="1380282"/>
            <a:ext cx="7894222" cy="5128124"/>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70000"/>
              </a:lnSpc>
              <a:buFont typeface="Arial"/>
              <a:buNone/>
            </a:pPr>
            <a:r>
              <a:rPr lang="fr-FR" sz="1800" b="1" dirty="0" smtClean="0">
                <a:solidFill>
                  <a:srgbClr val="C0504D"/>
                </a:solidFill>
              </a:rPr>
              <a:t>Laparotomie écourtée : </a:t>
            </a:r>
            <a:r>
              <a:rPr lang="fr-FR" sz="1800" b="1" dirty="0" err="1" smtClean="0">
                <a:solidFill>
                  <a:schemeClr val="accent2"/>
                </a:solidFill>
              </a:rPr>
              <a:t>coprostase</a:t>
            </a:r>
            <a:endParaRPr lang="fr-FR" sz="1800" b="1" dirty="0" smtClean="0">
              <a:solidFill>
                <a:schemeClr val="accent2"/>
              </a:solidFill>
            </a:endParaRPr>
          </a:p>
          <a:p>
            <a:pPr lvl="1" algn="just">
              <a:lnSpc>
                <a:spcPct val="170000"/>
              </a:lnSpc>
              <a:buFont typeface="Arial"/>
              <a:buChar char="•"/>
            </a:pPr>
            <a:r>
              <a:rPr lang="fr-FR" sz="1800" dirty="0" smtClean="0">
                <a:solidFill>
                  <a:srgbClr val="000000"/>
                </a:solidFill>
              </a:rPr>
              <a:t>Fermeture des lésions </a:t>
            </a:r>
            <a:r>
              <a:rPr lang="fr-FR" sz="1800" dirty="0" err="1" smtClean="0">
                <a:solidFill>
                  <a:srgbClr val="000000"/>
                </a:solidFill>
              </a:rPr>
              <a:t>contaminantes</a:t>
            </a:r>
            <a:endParaRPr lang="fr-FR" sz="1800" dirty="0" smtClean="0">
              <a:solidFill>
                <a:srgbClr val="000000"/>
              </a:solidFill>
            </a:endParaRPr>
          </a:p>
          <a:p>
            <a:pPr lvl="1" algn="just">
              <a:lnSpc>
                <a:spcPct val="170000"/>
              </a:lnSpc>
              <a:buFont typeface="Arial"/>
              <a:buChar char="•"/>
            </a:pPr>
            <a:r>
              <a:rPr lang="fr-FR" sz="1800" dirty="0" smtClean="0">
                <a:solidFill>
                  <a:srgbClr val="000000"/>
                </a:solidFill>
              </a:rPr>
              <a:t>Pas de réparation digestive</a:t>
            </a:r>
          </a:p>
          <a:p>
            <a:pPr lvl="1" algn="just">
              <a:lnSpc>
                <a:spcPct val="170000"/>
              </a:lnSpc>
              <a:buFont typeface="Arial"/>
              <a:buChar char="•"/>
            </a:pPr>
            <a:r>
              <a:rPr lang="fr-FR" sz="1800" dirty="0" smtClean="0">
                <a:solidFill>
                  <a:srgbClr val="000000"/>
                </a:solidFill>
              </a:rPr>
              <a:t>Toilette péritonéale-drainage</a:t>
            </a:r>
          </a:p>
          <a:p>
            <a:pPr lvl="1" algn="just">
              <a:lnSpc>
                <a:spcPct val="170000"/>
              </a:lnSpc>
              <a:buFont typeface="Arial"/>
              <a:buChar char="•"/>
            </a:pPr>
            <a:endParaRPr lang="fr-FR" sz="1800" b="1" dirty="0" smtClean="0">
              <a:solidFill>
                <a:srgbClr val="C0504D"/>
              </a:solidFill>
            </a:endParaRPr>
          </a:p>
          <a:p>
            <a:pPr lvl="1" algn="just">
              <a:lnSpc>
                <a:spcPct val="170000"/>
              </a:lnSpc>
              <a:buFont typeface="Arial"/>
              <a:buChar char="•"/>
            </a:pPr>
            <a:endParaRPr lang="fr-FR" sz="1800" b="1" dirty="0" smtClean="0">
              <a:solidFill>
                <a:srgbClr val="C0504D"/>
              </a:solidFill>
            </a:endParaRPr>
          </a:p>
          <a:p>
            <a:pPr lvl="1" algn="just">
              <a:lnSpc>
                <a:spcPct val="170000"/>
              </a:lnSpc>
              <a:buFont typeface="Arial"/>
              <a:buChar char="•"/>
            </a:pPr>
            <a:endParaRPr lang="fr-FR" sz="1800" b="1" dirty="0" smtClean="0">
              <a:solidFill>
                <a:srgbClr val="C0504D"/>
              </a:solidFill>
            </a:endParaRPr>
          </a:p>
          <a:p>
            <a:pPr lvl="1" algn="just">
              <a:lnSpc>
                <a:spcPct val="170000"/>
              </a:lnSpc>
              <a:buFont typeface="Arial"/>
              <a:buChar char="•"/>
            </a:pPr>
            <a:endParaRPr lang="fr-FR" sz="1800" b="1" dirty="0" smtClean="0">
              <a:solidFill>
                <a:srgbClr val="C0504D"/>
              </a:solidFill>
            </a:endParaRPr>
          </a:p>
          <a:p>
            <a:pPr lvl="1" algn="just">
              <a:lnSpc>
                <a:spcPct val="170000"/>
              </a:lnSpc>
              <a:buFont typeface="Arial"/>
              <a:buChar char="•"/>
            </a:pPr>
            <a:endParaRPr lang="fr-FR" sz="1800" b="1" dirty="0" smtClean="0">
              <a:solidFill>
                <a:srgbClr val="C0504D"/>
              </a:solidFill>
            </a:endParaRPr>
          </a:p>
          <a:p>
            <a:pPr lvl="1" algn="just">
              <a:lnSpc>
                <a:spcPct val="170000"/>
              </a:lnSpc>
              <a:buFont typeface="Arial"/>
              <a:buChar char="•"/>
            </a:pPr>
            <a:r>
              <a:rPr lang="fr-FR" sz="1800" b="1" dirty="0" smtClean="0">
                <a:solidFill>
                  <a:srgbClr val="C0504D"/>
                </a:solidFill>
              </a:rPr>
              <a:t>Laparotomie écourtée : </a:t>
            </a:r>
            <a:r>
              <a:rPr lang="fr-FR" sz="1800" dirty="0" smtClean="0">
                <a:solidFill>
                  <a:srgbClr val="000000"/>
                </a:solidFill>
              </a:rPr>
              <a:t>fermeture provisoire</a:t>
            </a:r>
            <a:endParaRPr lang="fr-FR" sz="1800" b="1" dirty="0" smtClean="0">
              <a:solidFill>
                <a:schemeClr val="accent2"/>
              </a:solidFill>
            </a:endParaRPr>
          </a:p>
          <a:p>
            <a:pPr lvl="1" algn="just">
              <a:lnSpc>
                <a:spcPct val="170000"/>
              </a:lnSpc>
              <a:buFont typeface="Arial"/>
              <a:buChar char="•"/>
            </a:pPr>
            <a:endParaRPr lang="fr-FR" sz="1800" dirty="0" smtClean="0">
              <a:solidFill>
                <a:srgbClr val="000000"/>
              </a:solidFill>
            </a:endParaRPr>
          </a:p>
        </p:txBody>
      </p:sp>
      <p:pic>
        <p:nvPicPr>
          <p:cNvPr id="7" name="Image 6" descr="Capture d’écran 2013-11-15 à 14.35.54.png"/>
          <p:cNvPicPr>
            <a:picLocks noChangeAspect="1"/>
          </p:cNvPicPr>
          <p:nvPr/>
        </p:nvPicPr>
        <p:blipFill rotWithShape="1">
          <a:blip r:embed="rId3">
            <a:extLst>
              <a:ext uri="{28A0092B-C50C-407E-A947-70E740481C1C}">
                <a14:useLocalDpi xmlns:a14="http://schemas.microsoft.com/office/drawing/2010/main" val="0"/>
              </a:ext>
            </a:extLst>
          </a:blip>
          <a:srcRect l="32436" t="50431" r="22165"/>
          <a:stretch/>
        </p:blipFill>
        <p:spPr>
          <a:xfrm>
            <a:off x="4503698" y="3519750"/>
            <a:ext cx="1697509" cy="1950484"/>
          </a:xfrm>
          <a:prstGeom prst="rect">
            <a:avLst/>
          </a:prstGeom>
        </p:spPr>
      </p:pic>
      <p:pic>
        <p:nvPicPr>
          <p:cNvPr id="10" name="Image 9" descr="Capture d’écran 2013-11-15 à 14.35.54.png"/>
          <p:cNvPicPr>
            <a:picLocks noChangeAspect="1"/>
          </p:cNvPicPr>
          <p:nvPr/>
        </p:nvPicPr>
        <p:blipFill rotWithShape="1">
          <a:blip r:embed="rId3">
            <a:extLst>
              <a:ext uri="{28A0092B-C50C-407E-A947-70E740481C1C}">
                <a14:useLocalDpi xmlns:a14="http://schemas.microsoft.com/office/drawing/2010/main" val="0"/>
              </a:ext>
            </a:extLst>
          </a:blip>
          <a:srcRect l="55071" r="7325" b="51010"/>
          <a:stretch/>
        </p:blipFill>
        <p:spPr>
          <a:xfrm>
            <a:off x="1726736" y="3280921"/>
            <a:ext cx="1617629" cy="2217821"/>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155" y="1674601"/>
            <a:ext cx="2143192" cy="1606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5" cstate="print"/>
          <a:srcRect/>
          <a:stretch>
            <a:fillRect/>
          </a:stretch>
        </p:blipFill>
        <p:spPr>
          <a:xfrm>
            <a:off x="6465367" y="4923153"/>
            <a:ext cx="2219960" cy="1808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269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457201" y="237282"/>
            <a:ext cx="8507811" cy="1143000"/>
          </a:xfrm>
        </p:spPr>
        <p:txBody>
          <a:bodyPr>
            <a:normAutofit/>
          </a:bodyPr>
          <a:lstStyle/>
          <a:p>
            <a:r>
              <a:rPr lang="fr-FR" sz="2800" dirty="0"/>
              <a:t>Damage Control </a:t>
            </a:r>
            <a:r>
              <a:rPr lang="fr-FR" sz="2800" dirty="0" smtClean="0"/>
              <a:t>Chirurgical</a:t>
            </a:r>
            <a:br>
              <a:rPr lang="fr-FR" sz="2800" dirty="0" smtClean="0"/>
            </a:br>
            <a:r>
              <a:rPr lang="fr-FR" sz="2000" b="0" dirty="0" smtClean="0"/>
              <a:t>Thoracique</a:t>
            </a:r>
            <a:endParaRPr lang="fr-FR" sz="2000" b="0" dirty="0"/>
          </a:p>
        </p:txBody>
      </p:sp>
      <p:sp>
        <p:nvSpPr>
          <p:cNvPr id="11" name="Espace réservé du contenu 2"/>
          <p:cNvSpPr txBox="1">
            <a:spLocks/>
          </p:cNvSpPr>
          <p:nvPr/>
        </p:nvSpPr>
        <p:spPr>
          <a:xfrm>
            <a:off x="280689" y="2049834"/>
            <a:ext cx="9345695" cy="438939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70000"/>
              </a:lnSpc>
              <a:buFont typeface="Arial"/>
              <a:buNone/>
            </a:pPr>
            <a:endParaRPr lang="fr-FR" sz="2000" dirty="0" smtClean="0">
              <a:solidFill>
                <a:srgbClr val="000000"/>
              </a:solidFill>
            </a:endParaRPr>
          </a:p>
          <a:p>
            <a:pPr lvl="1" algn="just">
              <a:lnSpc>
                <a:spcPct val="170000"/>
              </a:lnSpc>
              <a:buFont typeface="Arial"/>
              <a:buChar char="•"/>
            </a:pPr>
            <a:endParaRPr lang="fr-FR" sz="2000" dirty="0" smtClean="0">
              <a:solidFill>
                <a:srgbClr val="000000"/>
              </a:solidFill>
            </a:endParaRPr>
          </a:p>
          <a:p>
            <a:pPr lvl="1" algn="just">
              <a:lnSpc>
                <a:spcPct val="170000"/>
              </a:lnSpc>
              <a:buFont typeface="Arial"/>
              <a:buChar char="•"/>
            </a:pPr>
            <a:endParaRPr lang="fr-FR" sz="2000" dirty="0" smtClean="0">
              <a:solidFill>
                <a:srgbClr val="000000"/>
              </a:solidFill>
            </a:endParaRPr>
          </a:p>
        </p:txBody>
      </p:sp>
      <p:pic>
        <p:nvPicPr>
          <p:cNvPr id="12" name="Picture 5" descr="ERT bloc                                                       00008529Powerbook DD                   B3BD14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802" y="4733938"/>
            <a:ext cx="2708458" cy="1965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4"/>
          <a:stretch>
            <a:fillRect/>
          </a:stretch>
        </p:blipFill>
        <p:spPr>
          <a:xfrm>
            <a:off x="1433456" y="4733938"/>
            <a:ext cx="2095185" cy="1571389"/>
          </a:xfrm>
          <a:prstGeom prst="rect">
            <a:avLst/>
          </a:prstGeom>
        </p:spPr>
      </p:pic>
      <p:sp>
        <p:nvSpPr>
          <p:cNvPr id="15" name="Espace réservé du contenu 2"/>
          <p:cNvSpPr txBox="1">
            <a:spLocks/>
          </p:cNvSpPr>
          <p:nvPr/>
        </p:nvSpPr>
        <p:spPr>
          <a:xfrm>
            <a:off x="280689" y="1574801"/>
            <a:ext cx="9001806" cy="512484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70000"/>
              </a:lnSpc>
              <a:buFont typeface="Arial"/>
              <a:buNone/>
            </a:pPr>
            <a:r>
              <a:rPr lang="fr-FR" sz="1800" b="1" dirty="0" smtClean="0">
                <a:solidFill>
                  <a:srgbClr val="C0504D"/>
                </a:solidFill>
              </a:rPr>
              <a:t>Drainage</a:t>
            </a:r>
          </a:p>
          <a:p>
            <a:pPr marL="0" indent="0" algn="just">
              <a:lnSpc>
                <a:spcPct val="170000"/>
              </a:lnSpc>
              <a:buFont typeface="Arial"/>
              <a:buNone/>
            </a:pPr>
            <a:endParaRPr lang="fr-FR" sz="1800" b="1" dirty="0" smtClean="0">
              <a:solidFill>
                <a:srgbClr val="C0504D"/>
              </a:solidFill>
            </a:endParaRPr>
          </a:p>
          <a:p>
            <a:pPr marL="0" indent="0" algn="just">
              <a:lnSpc>
                <a:spcPct val="170000"/>
              </a:lnSpc>
              <a:buFont typeface="Arial"/>
              <a:buNone/>
            </a:pPr>
            <a:endParaRPr lang="fr-FR" sz="1800" b="1" dirty="0" smtClean="0">
              <a:solidFill>
                <a:srgbClr val="C0504D"/>
              </a:solidFill>
            </a:endParaRPr>
          </a:p>
          <a:p>
            <a:pPr marL="0" indent="0" algn="just">
              <a:lnSpc>
                <a:spcPct val="170000"/>
              </a:lnSpc>
              <a:buFont typeface="Arial"/>
              <a:buNone/>
            </a:pPr>
            <a:r>
              <a:rPr lang="fr-FR" sz="1800" b="1" dirty="0" smtClean="0">
                <a:solidFill>
                  <a:srgbClr val="C0504D"/>
                </a:solidFill>
              </a:rPr>
              <a:t>Bi-thoracotomie : « </a:t>
            </a:r>
            <a:r>
              <a:rPr lang="fr-FR" sz="1800" b="1" dirty="0" err="1" smtClean="0">
                <a:solidFill>
                  <a:srgbClr val="C0504D"/>
                </a:solidFill>
              </a:rPr>
              <a:t>clamshell</a:t>
            </a:r>
            <a:r>
              <a:rPr lang="fr-FR" sz="1800" b="1" dirty="0" smtClean="0">
                <a:solidFill>
                  <a:srgbClr val="C0504D"/>
                </a:solidFill>
              </a:rPr>
              <a:t> incision »</a:t>
            </a:r>
          </a:p>
          <a:p>
            <a:pPr marL="0" indent="0" algn="just">
              <a:lnSpc>
                <a:spcPct val="170000"/>
              </a:lnSpc>
              <a:buFont typeface="Arial"/>
              <a:buNone/>
            </a:pPr>
            <a:r>
              <a:rPr lang="fr-FR" sz="1800" i="1" dirty="0" smtClean="0">
                <a:solidFill>
                  <a:schemeClr val="tx1">
                    <a:lumMod val="65000"/>
                    <a:lumOff val="35000"/>
                  </a:schemeClr>
                </a:solidFill>
              </a:rPr>
              <a:t>Exposition la plus large</a:t>
            </a:r>
            <a:endParaRPr lang="fr-FR" sz="1800" b="1" dirty="0" smtClean="0">
              <a:solidFill>
                <a:srgbClr val="C0504D"/>
              </a:solidFill>
            </a:endParaRPr>
          </a:p>
          <a:p>
            <a:pPr marL="0" indent="0" algn="just">
              <a:lnSpc>
                <a:spcPct val="170000"/>
              </a:lnSpc>
              <a:buNone/>
            </a:pPr>
            <a:endParaRPr lang="fr-FR" sz="1800" b="1" dirty="0" smtClean="0">
              <a:solidFill>
                <a:srgbClr val="C0504D"/>
              </a:solidFill>
            </a:endParaRPr>
          </a:p>
          <a:p>
            <a:pPr marL="0" indent="0" algn="just">
              <a:lnSpc>
                <a:spcPct val="170000"/>
              </a:lnSpc>
              <a:buNone/>
            </a:pPr>
            <a:r>
              <a:rPr lang="fr-FR" sz="1800" b="1" dirty="0" smtClean="0">
                <a:solidFill>
                  <a:srgbClr val="C0504D"/>
                </a:solidFill>
              </a:rPr>
              <a:t>Thoracotomie antérolatérale</a:t>
            </a:r>
          </a:p>
          <a:p>
            <a:pPr marL="0" indent="0" algn="just">
              <a:lnSpc>
                <a:spcPct val="170000"/>
              </a:lnSpc>
              <a:buNone/>
            </a:pPr>
            <a:r>
              <a:rPr lang="fr-FR" sz="1800" i="1" dirty="0" err="1" smtClean="0">
                <a:solidFill>
                  <a:schemeClr val="tx1">
                    <a:lumMod val="65000"/>
                    <a:lumOff val="35000"/>
                  </a:schemeClr>
                </a:solidFill>
              </a:rPr>
              <a:t>Clampage</a:t>
            </a:r>
            <a:r>
              <a:rPr lang="fr-FR" sz="1800" i="1" dirty="0" smtClean="0">
                <a:solidFill>
                  <a:schemeClr val="tx1">
                    <a:lumMod val="65000"/>
                    <a:lumOff val="35000"/>
                  </a:schemeClr>
                </a:solidFill>
              </a:rPr>
              <a:t> aorte descendante, MCI </a:t>
            </a:r>
            <a:endParaRPr lang="fr-FR" sz="2000" dirty="0" smtClean="0">
              <a:solidFill>
                <a:srgbClr val="000000"/>
              </a:solidFill>
            </a:endParaRPr>
          </a:p>
          <a:p>
            <a:pPr lvl="1" algn="just">
              <a:lnSpc>
                <a:spcPct val="170000"/>
              </a:lnSpc>
              <a:buFont typeface="Arial"/>
              <a:buChar char="•"/>
            </a:pPr>
            <a:endParaRPr lang="fr-FR" sz="2000" dirty="0" smtClean="0">
              <a:solidFill>
                <a:srgbClr val="000000"/>
              </a:solidFill>
            </a:endParaRPr>
          </a:p>
        </p:txBody>
      </p:sp>
      <p:pic>
        <p:nvPicPr>
          <p:cNvPr id="14" name="Picture 8" descr="clamshell04-t"/>
          <p:cNvPicPr>
            <a:picLocks noChangeAspect="1" noChangeArrowheads="1"/>
          </p:cNvPicPr>
          <p:nvPr/>
        </p:nvPicPr>
        <p:blipFill>
          <a:blip r:embed="rId5" cstate="print"/>
          <a:srcRect/>
          <a:stretch>
            <a:fillRect/>
          </a:stretch>
        </p:blipFill>
        <p:spPr bwMode="auto">
          <a:xfrm>
            <a:off x="5636259" y="2507714"/>
            <a:ext cx="2763519" cy="2071959"/>
          </a:xfrm>
          <a:prstGeom prst="rect">
            <a:avLst/>
          </a:prstGeom>
          <a:noFill/>
          <a:ln w="25400">
            <a:solidFill>
              <a:srgbClr val="FF3300"/>
            </a:solidFill>
            <a:miter lim="800000"/>
            <a:headEnd/>
            <a:tailEnd/>
          </a:ln>
        </p:spPr>
      </p:pic>
      <p:pic>
        <p:nvPicPr>
          <p:cNvPr id="17" name="Picture 7"/>
          <p:cNvPicPr>
            <a:picLocks noChangeAspect="1" noChangeArrowheads="1"/>
          </p:cNvPicPr>
          <p:nvPr/>
        </p:nvPicPr>
        <p:blipFill>
          <a:blip r:embed="rId6"/>
          <a:srcRect/>
          <a:stretch>
            <a:fillRect/>
          </a:stretch>
        </p:blipFill>
        <p:spPr bwMode="auto">
          <a:xfrm>
            <a:off x="772160" y="8681"/>
            <a:ext cx="1828800" cy="1371601"/>
          </a:xfrm>
          <a:prstGeom prst="rect">
            <a:avLst/>
          </a:prstGeom>
          <a:noFill/>
          <a:ln w="9525">
            <a:noFill/>
            <a:miter lim="800000"/>
            <a:headEnd/>
            <a:tailEnd/>
          </a:ln>
          <a:effectLst/>
        </p:spPr>
      </p:pic>
      <p:pic>
        <p:nvPicPr>
          <p:cNvPr id="18" name="Picture 17" descr="ISAF 2003 Knapen photo no 1241"/>
          <p:cNvPicPr>
            <a:picLocks noChangeAspect="1" noChangeArrowheads="1"/>
          </p:cNvPicPr>
          <p:nvPr/>
        </p:nvPicPr>
        <p:blipFill>
          <a:blip r:embed="rId7"/>
          <a:srcRect/>
          <a:stretch>
            <a:fillRect/>
          </a:stretch>
        </p:blipFill>
        <p:spPr bwMode="auto">
          <a:xfrm>
            <a:off x="3381658" y="1574608"/>
            <a:ext cx="2081881" cy="1561411"/>
          </a:xfrm>
          <a:prstGeom prst="rect">
            <a:avLst/>
          </a:prstGeom>
          <a:noFill/>
          <a:ln w="9525">
            <a:noFill/>
            <a:miter lim="800000"/>
            <a:headEnd/>
            <a:tailEnd/>
          </a:ln>
        </p:spPr>
      </p:pic>
    </p:spTree>
    <p:extLst>
      <p:ext uri="{BB962C8B-B14F-4D97-AF65-F5344CB8AC3E}">
        <p14:creationId xmlns:p14="http://schemas.microsoft.com/office/powerpoint/2010/main" val="212947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457201" y="237282"/>
            <a:ext cx="8507811" cy="1143000"/>
          </a:xfrm>
        </p:spPr>
        <p:txBody>
          <a:bodyPr>
            <a:normAutofit/>
          </a:bodyPr>
          <a:lstStyle/>
          <a:p>
            <a:r>
              <a:rPr lang="fr-FR" sz="2800" dirty="0"/>
              <a:t>Damage Control </a:t>
            </a:r>
            <a:r>
              <a:rPr lang="fr-FR" sz="2800" dirty="0" smtClean="0"/>
              <a:t>Chirurgical</a:t>
            </a:r>
            <a:br>
              <a:rPr lang="fr-FR" sz="2800" dirty="0" smtClean="0"/>
            </a:br>
            <a:r>
              <a:rPr lang="fr-FR" sz="2000" b="0" dirty="0" smtClean="0"/>
              <a:t>Extrémités</a:t>
            </a:r>
            <a:endParaRPr lang="fr-FR" sz="2000" b="0" dirty="0"/>
          </a:p>
        </p:txBody>
      </p:sp>
      <p:sp>
        <p:nvSpPr>
          <p:cNvPr id="10" name="Espace réservé du contenu 2"/>
          <p:cNvSpPr txBox="1">
            <a:spLocks/>
          </p:cNvSpPr>
          <p:nvPr/>
        </p:nvSpPr>
        <p:spPr>
          <a:xfrm>
            <a:off x="182880" y="2024274"/>
            <a:ext cx="8259997" cy="438939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70000"/>
              </a:lnSpc>
              <a:buNone/>
            </a:pPr>
            <a:r>
              <a:rPr lang="fr-FR" sz="1800" b="1" dirty="0" smtClean="0">
                <a:solidFill>
                  <a:srgbClr val="C0504D"/>
                </a:solidFill>
              </a:rPr>
              <a:t>Amputation ou traitement conservateur ?</a:t>
            </a:r>
          </a:p>
          <a:p>
            <a:pPr marL="0" indent="0" algn="just">
              <a:lnSpc>
                <a:spcPct val="50000"/>
              </a:lnSpc>
              <a:buFont typeface="Arial"/>
              <a:buNone/>
            </a:pPr>
            <a:r>
              <a:rPr lang="fr-FR" sz="1800" b="1" dirty="0" smtClean="0">
                <a:solidFill>
                  <a:srgbClr val="C0504D"/>
                </a:solidFill>
              </a:rPr>
              <a:t> </a:t>
            </a:r>
          </a:p>
          <a:p>
            <a:pPr lvl="1" algn="just">
              <a:lnSpc>
                <a:spcPct val="170000"/>
              </a:lnSpc>
              <a:buFont typeface="Wingdings" charset="2"/>
              <a:buChar char="Ø"/>
            </a:pPr>
            <a:r>
              <a:rPr lang="fr-FR" sz="1800" dirty="0" smtClean="0">
                <a:solidFill>
                  <a:srgbClr val="000000"/>
                </a:solidFill>
              </a:rPr>
              <a:t>Hémostase, perfusion, immobilisation</a:t>
            </a:r>
          </a:p>
          <a:p>
            <a:pPr lvl="1" algn="just">
              <a:lnSpc>
                <a:spcPct val="170000"/>
              </a:lnSpc>
              <a:buFont typeface="Wingdings" charset="2"/>
              <a:buChar char="Ø"/>
            </a:pPr>
            <a:endParaRPr lang="fr-FR" sz="1800" dirty="0" smtClean="0">
              <a:solidFill>
                <a:srgbClr val="000000"/>
              </a:solidFill>
            </a:endParaRPr>
          </a:p>
          <a:p>
            <a:pPr lvl="1" algn="just">
              <a:lnSpc>
                <a:spcPct val="170000"/>
              </a:lnSpc>
              <a:buFont typeface="Wingdings" charset="2"/>
              <a:buChar char="Ø"/>
            </a:pPr>
            <a:endParaRPr lang="fr-FR" sz="1800" dirty="0" smtClean="0">
              <a:solidFill>
                <a:srgbClr val="000000"/>
              </a:solidFill>
            </a:endParaRPr>
          </a:p>
          <a:p>
            <a:pPr lvl="1" algn="just">
              <a:lnSpc>
                <a:spcPct val="170000"/>
              </a:lnSpc>
              <a:buFont typeface="Wingdings" charset="2"/>
              <a:buChar char="Ø"/>
            </a:pPr>
            <a:r>
              <a:rPr lang="fr-FR" sz="1800" dirty="0" smtClean="0">
                <a:solidFill>
                  <a:srgbClr val="000000"/>
                </a:solidFill>
              </a:rPr>
              <a:t>Parage, couverture, drainage</a:t>
            </a:r>
          </a:p>
          <a:p>
            <a:pPr marL="457200" lvl="1" indent="0" algn="just">
              <a:lnSpc>
                <a:spcPct val="170000"/>
              </a:lnSpc>
              <a:buNone/>
            </a:pPr>
            <a:endParaRPr lang="fr-FR" sz="1800" dirty="0" smtClean="0">
              <a:solidFill>
                <a:srgbClr val="000000"/>
              </a:solidFill>
            </a:endParaRPr>
          </a:p>
          <a:p>
            <a:pPr lvl="1" algn="just">
              <a:lnSpc>
                <a:spcPct val="170000"/>
              </a:lnSpc>
              <a:buFont typeface="Arial"/>
              <a:buChar char="•"/>
            </a:pPr>
            <a:endParaRPr lang="fr-FR" sz="1800" dirty="0" smtClean="0">
              <a:solidFill>
                <a:srgbClr val="000000"/>
              </a:solidFill>
            </a:endParaRPr>
          </a:p>
          <a:p>
            <a:pPr lvl="1" algn="just">
              <a:lnSpc>
                <a:spcPct val="170000"/>
              </a:lnSpc>
              <a:buFont typeface="Arial"/>
              <a:buChar char="•"/>
            </a:pPr>
            <a:endParaRPr lang="fr-FR" sz="1800" dirty="0" smtClean="0">
              <a:solidFill>
                <a:srgbClr val="000000"/>
              </a:solidFill>
            </a:endParaRPr>
          </a:p>
        </p:txBody>
      </p:sp>
      <p:sp>
        <p:nvSpPr>
          <p:cNvPr id="18" name="Rectangle 17"/>
          <p:cNvSpPr/>
          <p:nvPr/>
        </p:nvSpPr>
        <p:spPr>
          <a:xfrm>
            <a:off x="2219330" y="5692962"/>
            <a:ext cx="6388822" cy="720710"/>
          </a:xfrm>
          <a:prstGeom prst="rect">
            <a:avLst/>
          </a:prstGeom>
        </p:spPr>
        <p:txBody>
          <a:bodyPr wrap="square">
            <a:spAutoFit/>
          </a:bodyPr>
          <a:lstStyle/>
          <a:p>
            <a:pPr algn="r">
              <a:lnSpc>
                <a:spcPct val="150000"/>
              </a:lnSpc>
            </a:pPr>
            <a:r>
              <a:rPr lang="fr-FR" sz="1400" b="1" i="1" dirty="0" smtClean="0">
                <a:solidFill>
                  <a:schemeClr val="tx1">
                    <a:lumMod val="50000"/>
                    <a:lumOff val="50000"/>
                  </a:schemeClr>
                </a:solidFill>
                <a:latin typeface="Arial"/>
                <a:cs typeface="Arial"/>
              </a:rPr>
              <a:t>Damage </a:t>
            </a:r>
            <a:r>
              <a:rPr lang="fr-FR" sz="1400" b="1" i="1" dirty="0">
                <a:solidFill>
                  <a:schemeClr val="tx1">
                    <a:lumMod val="50000"/>
                    <a:lumOff val="50000"/>
                  </a:schemeClr>
                </a:solidFill>
                <a:latin typeface="Arial"/>
                <a:cs typeface="Arial"/>
              </a:rPr>
              <a:t>control </a:t>
            </a:r>
            <a:r>
              <a:rPr lang="fr-FR" sz="1400" b="1" i="1" dirty="0" err="1">
                <a:solidFill>
                  <a:schemeClr val="tx1">
                    <a:lumMod val="50000"/>
                    <a:lumOff val="50000"/>
                  </a:schemeClr>
                </a:solidFill>
                <a:latin typeface="Arial"/>
                <a:cs typeface="Arial"/>
              </a:rPr>
              <a:t>orthopaedics</a:t>
            </a:r>
            <a:r>
              <a:rPr lang="fr-FR" sz="1400" b="1" i="1" dirty="0">
                <a:solidFill>
                  <a:schemeClr val="tx1">
                    <a:lumMod val="50000"/>
                    <a:lumOff val="50000"/>
                  </a:schemeClr>
                </a:solidFill>
                <a:latin typeface="Arial"/>
                <a:cs typeface="Arial"/>
              </a:rPr>
              <a:t>: </a:t>
            </a:r>
            <a:r>
              <a:rPr lang="fr-FR" sz="1400" b="1" i="1" dirty="0" err="1">
                <a:solidFill>
                  <a:schemeClr val="tx1">
                    <a:lumMod val="50000"/>
                    <a:lumOff val="50000"/>
                  </a:schemeClr>
                </a:solidFill>
                <a:latin typeface="Arial"/>
                <a:cs typeface="Arial"/>
              </a:rPr>
              <a:t>lessons</a:t>
            </a:r>
            <a:r>
              <a:rPr lang="fr-FR" sz="1400" b="1" i="1" dirty="0">
                <a:solidFill>
                  <a:schemeClr val="tx1">
                    <a:lumMod val="50000"/>
                    <a:lumOff val="50000"/>
                  </a:schemeClr>
                </a:solidFill>
                <a:latin typeface="Arial"/>
                <a:cs typeface="Arial"/>
              </a:rPr>
              <a:t> </a:t>
            </a:r>
            <a:r>
              <a:rPr lang="fr-FR" sz="1400" b="1" i="1" dirty="0" err="1">
                <a:solidFill>
                  <a:schemeClr val="tx1">
                    <a:lumMod val="50000"/>
                    <a:lumOff val="50000"/>
                  </a:schemeClr>
                </a:solidFill>
                <a:latin typeface="Arial"/>
                <a:cs typeface="Arial"/>
              </a:rPr>
              <a:t>learned</a:t>
            </a:r>
            <a:r>
              <a:rPr lang="fr-FR" sz="1400" b="1" i="1" dirty="0">
                <a:solidFill>
                  <a:schemeClr val="tx1">
                    <a:lumMod val="50000"/>
                    <a:lumOff val="50000"/>
                  </a:schemeClr>
                </a:solidFill>
                <a:latin typeface="Arial"/>
                <a:cs typeface="Arial"/>
              </a:rPr>
              <a:t>. </a:t>
            </a:r>
            <a:endParaRPr lang="fr-FR" sz="1400" b="1" i="1" dirty="0" smtClean="0">
              <a:solidFill>
                <a:schemeClr val="tx1">
                  <a:lumMod val="50000"/>
                  <a:lumOff val="50000"/>
                </a:schemeClr>
              </a:solidFill>
              <a:latin typeface="Arial"/>
              <a:cs typeface="Arial"/>
            </a:endParaRPr>
          </a:p>
          <a:p>
            <a:pPr algn="r">
              <a:lnSpc>
                <a:spcPct val="150000"/>
              </a:lnSpc>
            </a:pPr>
            <a:r>
              <a:rPr lang="fr-FR" sz="1400" i="1" dirty="0" err="1" smtClean="0">
                <a:solidFill>
                  <a:schemeClr val="tx1">
                    <a:lumMod val="50000"/>
                    <a:lumOff val="50000"/>
                  </a:schemeClr>
                </a:solidFill>
                <a:latin typeface="Arial"/>
                <a:cs typeface="Arial"/>
              </a:rPr>
              <a:t>Giannoudis</a:t>
            </a:r>
            <a:r>
              <a:rPr lang="fr-FR" sz="1400" i="1" dirty="0" smtClean="0">
                <a:solidFill>
                  <a:schemeClr val="tx1">
                    <a:lumMod val="50000"/>
                    <a:lumOff val="50000"/>
                  </a:schemeClr>
                </a:solidFill>
                <a:latin typeface="Arial"/>
                <a:cs typeface="Arial"/>
              </a:rPr>
              <a:t> </a:t>
            </a:r>
            <a:r>
              <a:rPr lang="fr-FR" sz="1400" i="1" dirty="0">
                <a:solidFill>
                  <a:schemeClr val="tx1">
                    <a:lumMod val="50000"/>
                    <a:lumOff val="50000"/>
                  </a:schemeClr>
                </a:solidFill>
                <a:latin typeface="Arial"/>
                <a:cs typeface="Arial"/>
              </a:rPr>
              <a:t>PV, et al</a:t>
            </a:r>
            <a:r>
              <a:rPr lang="fr-FR" sz="1400" i="1" dirty="0" smtClean="0">
                <a:solidFill>
                  <a:schemeClr val="tx1">
                    <a:lumMod val="50000"/>
                    <a:lumOff val="50000"/>
                  </a:schemeClr>
                </a:solidFill>
                <a:latin typeface="Arial"/>
                <a:cs typeface="Arial"/>
              </a:rPr>
              <a:t>. </a:t>
            </a:r>
            <a:r>
              <a:rPr lang="fr-FR" sz="1400" i="1" dirty="0" err="1" smtClean="0">
                <a:solidFill>
                  <a:schemeClr val="tx1">
                    <a:lumMod val="50000"/>
                    <a:lumOff val="50000"/>
                  </a:schemeClr>
                </a:solidFill>
                <a:latin typeface="Arial"/>
                <a:cs typeface="Arial"/>
              </a:rPr>
              <a:t>Injury</a:t>
            </a:r>
            <a:r>
              <a:rPr lang="fr-FR" sz="1400" i="1" dirty="0" smtClean="0">
                <a:solidFill>
                  <a:schemeClr val="tx1">
                    <a:lumMod val="50000"/>
                    <a:lumOff val="50000"/>
                  </a:schemeClr>
                </a:solidFill>
                <a:latin typeface="Arial"/>
                <a:cs typeface="Arial"/>
              </a:rPr>
              <a:t>. 2009</a:t>
            </a:r>
            <a:r>
              <a:rPr lang="fr-FR" sz="1400" b="1" i="1" dirty="0" smtClean="0">
                <a:solidFill>
                  <a:schemeClr val="tx1">
                    <a:lumMod val="50000"/>
                    <a:lumOff val="50000"/>
                  </a:schemeClr>
                </a:solidFill>
                <a:latin typeface="Arial"/>
                <a:cs typeface="Arial"/>
              </a:rPr>
              <a:t>.</a:t>
            </a:r>
            <a:endParaRPr lang="fr-FR" sz="1400" b="1" i="1" dirty="0">
              <a:solidFill>
                <a:schemeClr val="tx1">
                  <a:lumMod val="50000"/>
                  <a:lumOff val="50000"/>
                </a:schemeClr>
              </a:solidFill>
              <a:latin typeface="Arial"/>
              <a:cs typeface="Arial"/>
            </a:endParaRPr>
          </a:p>
        </p:txBody>
      </p:sp>
      <p:sp>
        <p:nvSpPr>
          <p:cNvPr id="7" name="ZoneTexte 6"/>
          <p:cNvSpPr txBox="1"/>
          <p:nvPr/>
        </p:nvSpPr>
        <p:spPr>
          <a:xfrm rot="10800000" flipV="1">
            <a:off x="2731056" y="1599584"/>
            <a:ext cx="4320480" cy="461665"/>
          </a:xfrm>
          <a:prstGeom prst="rect">
            <a:avLst/>
          </a:prstGeom>
          <a:noFill/>
        </p:spPr>
        <p:txBody>
          <a:bodyPr wrap="square" rtlCol="0">
            <a:spAutoFit/>
          </a:bodyPr>
          <a:lstStyle/>
          <a:p>
            <a:pPr algn="ctr"/>
            <a:r>
              <a:rPr lang="fr-FR" sz="2400" b="1" dirty="0" err="1" smtClean="0">
                <a:solidFill>
                  <a:srgbClr val="002060"/>
                </a:solidFill>
              </a:rPr>
              <a:t>Exofixation</a:t>
            </a:r>
            <a:r>
              <a:rPr lang="fr-FR" sz="2400" b="1" dirty="0" smtClean="0">
                <a:solidFill>
                  <a:srgbClr val="002060"/>
                </a:solidFill>
              </a:rPr>
              <a:t> / Amputation / Pont</a:t>
            </a:r>
            <a:endParaRPr lang="fr-FR" sz="2400" b="1" dirty="0">
              <a:solidFill>
                <a:srgbClr val="002060"/>
              </a:solidFill>
            </a:endParaRPr>
          </a:p>
        </p:txBody>
      </p:sp>
      <p:pic>
        <p:nvPicPr>
          <p:cNvPr id="8" name="Picture 12" descr="b3"/>
          <p:cNvPicPr>
            <a:picLocks noChangeAspect="1" noChangeArrowheads="1"/>
          </p:cNvPicPr>
          <p:nvPr/>
        </p:nvPicPr>
        <p:blipFill>
          <a:blip r:embed="rId3" cstate="print"/>
          <a:srcRect/>
          <a:stretch>
            <a:fillRect/>
          </a:stretch>
        </p:blipFill>
        <p:spPr>
          <a:xfrm>
            <a:off x="5025921" y="2024274"/>
            <a:ext cx="1600755" cy="2134026"/>
          </a:xfrm>
          <a:prstGeom prst="rect">
            <a:avLst/>
          </a:prstGeom>
          <a:noFill/>
          <a:ln/>
        </p:spPr>
      </p:pic>
      <p:pic>
        <p:nvPicPr>
          <p:cNvPr id="11" name="Picture 4" descr="b8"/>
          <p:cNvPicPr>
            <a:picLocks noChangeAspect="1" noChangeArrowheads="1"/>
          </p:cNvPicPr>
          <p:nvPr/>
        </p:nvPicPr>
        <p:blipFill>
          <a:blip r:embed="rId4" cstate="print"/>
          <a:srcRect l="20207" t="38017"/>
          <a:stretch>
            <a:fillRect/>
          </a:stretch>
        </p:blipFill>
        <p:spPr>
          <a:xfrm>
            <a:off x="5147676" y="4206855"/>
            <a:ext cx="2147474" cy="1610314"/>
          </a:xfrm>
          <a:prstGeom prst="rect">
            <a:avLst/>
          </a:prstGeom>
          <a:noFill/>
          <a:ln/>
        </p:spPr>
      </p:pic>
      <p:pic>
        <p:nvPicPr>
          <p:cNvPr id="12" name="Picture 4" descr="http://www.trauma.org/images/image_library/11213483081P1010015.JPG"/>
          <p:cNvPicPr>
            <a:picLocks noChangeAspect="1" noChangeArrowheads="1"/>
          </p:cNvPicPr>
          <p:nvPr/>
        </p:nvPicPr>
        <p:blipFill>
          <a:blip r:embed="rId5" cstate="print"/>
          <a:srcRect/>
          <a:stretch>
            <a:fillRect/>
          </a:stretch>
        </p:blipFill>
        <p:spPr bwMode="auto">
          <a:xfrm>
            <a:off x="6983536" y="2245975"/>
            <a:ext cx="1981476" cy="1486107"/>
          </a:xfrm>
          <a:prstGeom prst="rect">
            <a:avLst/>
          </a:prstGeom>
          <a:noFill/>
        </p:spPr>
      </p:pic>
    </p:spTree>
    <p:extLst>
      <p:ext uri="{BB962C8B-B14F-4D97-AF65-F5344CB8AC3E}">
        <p14:creationId xmlns:p14="http://schemas.microsoft.com/office/powerpoint/2010/main" val="349271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 y="5934670"/>
            <a:ext cx="5886400" cy="830997"/>
          </a:xfrm>
          <a:prstGeom prst="rect">
            <a:avLst/>
          </a:prstGeom>
        </p:spPr>
        <p:txBody>
          <a:bodyPr wrap="square">
            <a:spAutoFit/>
          </a:bodyPr>
          <a:lstStyle/>
          <a:p>
            <a:r>
              <a:rPr lang="fr-FR" sz="1600" dirty="0" smtClean="0">
                <a:solidFill>
                  <a:srgbClr val="002060"/>
                </a:solidFill>
              </a:rPr>
              <a:t>Peytel E, </a:t>
            </a:r>
            <a:r>
              <a:rPr lang="fr-FR" sz="1600" dirty="0" err="1" smtClean="0">
                <a:solidFill>
                  <a:srgbClr val="002060"/>
                </a:solidFill>
              </a:rPr>
              <a:t>Menegaux</a:t>
            </a:r>
            <a:r>
              <a:rPr lang="fr-FR" sz="1600" dirty="0" smtClean="0">
                <a:solidFill>
                  <a:srgbClr val="002060"/>
                </a:solidFill>
              </a:rPr>
              <a:t> F, </a:t>
            </a:r>
            <a:r>
              <a:rPr lang="fr-FR" sz="1600" dirty="0" err="1" smtClean="0">
                <a:solidFill>
                  <a:srgbClr val="002060"/>
                </a:solidFill>
              </a:rPr>
              <a:t>Cluzel</a:t>
            </a:r>
            <a:r>
              <a:rPr lang="fr-FR" sz="1600" dirty="0" smtClean="0">
                <a:solidFill>
                  <a:srgbClr val="002060"/>
                </a:solidFill>
              </a:rPr>
              <a:t> P, </a:t>
            </a:r>
            <a:r>
              <a:rPr lang="fr-FR" sz="1600" dirty="0" err="1" smtClean="0">
                <a:solidFill>
                  <a:srgbClr val="002060"/>
                </a:solidFill>
              </a:rPr>
              <a:t>Langeron</a:t>
            </a:r>
            <a:r>
              <a:rPr lang="fr-FR" sz="1600" dirty="0" smtClean="0">
                <a:solidFill>
                  <a:srgbClr val="002060"/>
                </a:solidFill>
              </a:rPr>
              <a:t> O, </a:t>
            </a:r>
            <a:r>
              <a:rPr lang="fr-FR" sz="1600" dirty="0" err="1" smtClean="0">
                <a:solidFill>
                  <a:srgbClr val="002060"/>
                </a:solidFill>
              </a:rPr>
              <a:t>Coriat</a:t>
            </a:r>
            <a:r>
              <a:rPr lang="fr-FR" sz="1600" dirty="0" smtClean="0">
                <a:solidFill>
                  <a:srgbClr val="002060"/>
                </a:solidFill>
              </a:rPr>
              <a:t> P, Riou B. Initial </a:t>
            </a:r>
            <a:r>
              <a:rPr lang="fr-FR" sz="1600" dirty="0" err="1" smtClean="0">
                <a:solidFill>
                  <a:srgbClr val="002060"/>
                </a:solidFill>
              </a:rPr>
              <a:t>imaging</a:t>
            </a:r>
            <a:r>
              <a:rPr lang="fr-FR" sz="1600" dirty="0" smtClean="0">
                <a:solidFill>
                  <a:srgbClr val="002060"/>
                </a:solidFill>
              </a:rPr>
              <a:t> </a:t>
            </a:r>
            <a:r>
              <a:rPr lang="fr-FR" sz="1600" dirty="0" err="1" smtClean="0">
                <a:solidFill>
                  <a:srgbClr val="002060"/>
                </a:solidFill>
              </a:rPr>
              <a:t>assessment</a:t>
            </a:r>
            <a:r>
              <a:rPr lang="fr-FR" sz="1600" dirty="0" smtClean="0">
                <a:solidFill>
                  <a:srgbClr val="002060"/>
                </a:solidFill>
              </a:rPr>
              <a:t> of </a:t>
            </a:r>
            <a:r>
              <a:rPr lang="fr-FR" sz="1600" dirty="0" err="1" smtClean="0">
                <a:solidFill>
                  <a:srgbClr val="002060"/>
                </a:solidFill>
              </a:rPr>
              <a:t>severe</a:t>
            </a:r>
            <a:r>
              <a:rPr lang="fr-FR" sz="1600" dirty="0" smtClean="0">
                <a:solidFill>
                  <a:srgbClr val="002060"/>
                </a:solidFill>
              </a:rPr>
              <a:t> </a:t>
            </a:r>
            <a:r>
              <a:rPr lang="fr-FR" sz="1600" dirty="0" err="1" smtClean="0">
                <a:solidFill>
                  <a:srgbClr val="002060"/>
                </a:solidFill>
              </a:rPr>
              <a:t>blunt</a:t>
            </a:r>
            <a:r>
              <a:rPr lang="fr-FR" sz="1600" dirty="0" smtClean="0">
                <a:solidFill>
                  <a:srgbClr val="002060"/>
                </a:solidFill>
              </a:rPr>
              <a:t> trauma.</a:t>
            </a:r>
            <a:r>
              <a:rPr lang="fr-FR" sz="1600" i="1" dirty="0" smtClean="0">
                <a:solidFill>
                  <a:srgbClr val="002060"/>
                </a:solidFill>
              </a:rPr>
              <a:t> Intensive Care Med</a:t>
            </a:r>
            <a:r>
              <a:rPr lang="fr-FR" sz="1600" dirty="0" smtClean="0">
                <a:solidFill>
                  <a:srgbClr val="002060"/>
                </a:solidFill>
              </a:rPr>
              <a:t> 2001 ; 27 : 1756-61</a:t>
            </a:r>
            <a:endParaRPr lang="fr-FR" sz="1600" dirty="0">
              <a:solidFill>
                <a:srgbClr val="002060"/>
              </a:solidFill>
            </a:endParaRPr>
          </a:p>
        </p:txBody>
      </p:sp>
      <p:pic>
        <p:nvPicPr>
          <p:cNvPr id="4" name="Picture 4" descr="abdo2"/>
          <p:cNvPicPr>
            <a:picLocks noChangeAspect="1" noChangeArrowheads="1"/>
          </p:cNvPicPr>
          <p:nvPr/>
        </p:nvPicPr>
        <p:blipFill>
          <a:blip r:embed="rId3" cstate="print"/>
          <a:srcRect/>
          <a:stretch>
            <a:fillRect/>
          </a:stretch>
        </p:blipFill>
        <p:spPr>
          <a:xfrm>
            <a:off x="398512" y="1950720"/>
            <a:ext cx="2094855" cy="3479611"/>
          </a:xfrm>
          <a:prstGeom prst="rect">
            <a:avLst/>
          </a:prstGeom>
          <a:noFill/>
          <a:ln w="50800">
            <a:solidFill>
              <a:srgbClr val="FF0000"/>
            </a:solidFill>
          </a:ln>
        </p:spPr>
      </p:pic>
      <p:pic>
        <p:nvPicPr>
          <p:cNvPr id="5" name="Picture 4" descr="ISAF 2003 Knapen photo no 1260"/>
          <p:cNvPicPr>
            <a:picLocks noChangeAspect="1" noChangeArrowheads="1"/>
          </p:cNvPicPr>
          <p:nvPr/>
        </p:nvPicPr>
        <p:blipFill>
          <a:blip r:embed="rId4" cstate="print"/>
          <a:srcRect t="31496" r="17717"/>
          <a:stretch>
            <a:fillRect/>
          </a:stretch>
        </p:blipFill>
        <p:spPr>
          <a:xfrm>
            <a:off x="5228521" y="195064"/>
            <a:ext cx="3671639" cy="2293566"/>
          </a:xfrm>
          <a:prstGeom prst="rect">
            <a:avLst/>
          </a:prstGeom>
          <a:ln>
            <a:noFill/>
          </a:ln>
          <a:effectLst>
            <a:softEdge rad="112500"/>
          </a:effectLst>
        </p:spPr>
      </p:pic>
      <p:pic>
        <p:nvPicPr>
          <p:cNvPr id="133122" name="Picture 2" descr="http://www.med.univ-rennes1.fr/cerf/iconocerf/D/MEDI-000911-D_0972-I4.GIF"/>
          <p:cNvPicPr>
            <a:picLocks noChangeAspect="1" noChangeArrowheads="1"/>
          </p:cNvPicPr>
          <p:nvPr/>
        </p:nvPicPr>
        <p:blipFill>
          <a:blip r:embed="rId5" cstate="print"/>
          <a:srcRect l="11057" t="5249" r="6031" b="6562"/>
          <a:stretch>
            <a:fillRect/>
          </a:stretch>
        </p:blipFill>
        <p:spPr bwMode="auto">
          <a:xfrm>
            <a:off x="5870350" y="4377864"/>
            <a:ext cx="2969375" cy="2419176"/>
          </a:xfrm>
          <a:prstGeom prst="rect">
            <a:avLst/>
          </a:prstGeom>
          <a:noFill/>
        </p:spPr>
      </p:pic>
      <p:sp>
        <p:nvSpPr>
          <p:cNvPr id="9" name="Rectangle 8"/>
          <p:cNvSpPr/>
          <p:nvPr/>
        </p:nvSpPr>
        <p:spPr>
          <a:xfrm>
            <a:off x="4541520" y="3688080"/>
            <a:ext cx="175260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4563" name="Picture 3" descr="http://t1.gstatic.com/images?q=tbn:ANd9GcR-undEAqywjCVzcBJn_TIwS0X5rZyf70hgTnFynDuHSO4hNBbt"/>
          <p:cNvPicPr>
            <a:picLocks noChangeAspect="1" noChangeArrowheads="1"/>
          </p:cNvPicPr>
          <p:nvPr/>
        </p:nvPicPr>
        <p:blipFill>
          <a:blip r:embed="rId6" cstate="print"/>
          <a:srcRect/>
          <a:stretch>
            <a:fillRect/>
          </a:stretch>
        </p:blipFill>
        <p:spPr bwMode="auto">
          <a:xfrm>
            <a:off x="2920266" y="2667000"/>
            <a:ext cx="2574389" cy="2429510"/>
          </a:xfrm>
          <a:prstGeom prst="rect">
            <a:avLst/>
          </a:prstGeom>
          <a:noFill/>
        </p:spPr>
      </p:pic>
      <p:sp>
        <p:nvSpPr>
          <p:cNvPr id="12" name="ZoneTexte 11"/>
          <p:cNvSpPr txBox="1"/>
          <p:nvPr/>
        </p:nvSpPr>
        <p:spPr>
          <a:xfrm>
            <a:off x="1310640" y="640080"/>
            <a:ext cx="2606040" cy="646331"/>
          </a:xfrm>
          <a:prstGeom prst="rect">
            <a:avLst/>
          </a:prstGeom>
          <a:noFill/>
        </p:spPr>
        <p:txBody>
          <a:bodyPr wrap="square" rtlCol="0">
            <a:spAutoFit/>
          </a:bodyPr>
          <a:lstStyle/>
          <a:p>
            <a:pPr algn="ctr"/>
            <a:r>
              <a:rPr lang="fr-FR" sz="3600" b="1" dirty="0" smtClean="0">
                <a:solidFill>
                  <a:srgbClr val="002060"/>
                </a:solidFill>
              </a:rPr>
              <a:t>Stratégie</a:t>
            </a:r>
            <a:endParaRPr lang="fr-FR" sz="3600" b="1" dirty="0">
              <a:solidFill>
                <a:srgbClr val="002060"/>
              </a:solidFill>
            </a:endParaRPr>
          </a:p>
        </p:txBody>
      </p:sp>
      <p:pic>
        <p:nvPicPr>
          <p:cNvPr id="133124" name="Picture 4" descr="http://t1.gstatic.com/images?q=tbn:ANd9GcRNQkxabAO22HFpWBCAFCV7Sra-8J4eqNXW3RE1FMjNjXzkvuTh"/>
          <p:cNvPicPr>
            <a:picLocks noChangeAspect="1" noChangeArrowheads="1"/>
          </p:cNvPicPr>
          <p:nvPr/>
        </p:nvPicPr>
        <p:blipFill>
          <a:blip r:embed="rId7" cstate="print"/>
          <a:srcRect l="21510"/>
          <a:stretch>
            <a:fillRect/>
          </a:stretch>
        </p:blipFill>
        <p:spPr bwMode="auto">
          <a:xfrm>
            <a:off x="6781800" y="2484120"/>
            <a:ext cx="2362200" cy="213138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91.68.209.10/bmi/i85.servimg.com/u/f85/11/75/22/52/medeci11.jpg"/>
          <p:cNvPicPr>
            <a:picLocks noChangeAspect="1" noChangeArrowheads="1"/>
          </p:cNvPicPr>
          <p:nvPr/>
        </p:nvPicPr>
        <p:blipFill>
          <a:blip r:embed="rId3" cstate="print"/>
          <a:srcRect/>
          <a:stretch>
            <a:fillRect/>
          </a:stretch>
        </p:blipFill>
        <p:spPr bwMode="auto">
          <a:xfrm>
            <a:off x="323528" y="188640"/>
            <a:ext cx="4934272" cy="3645194"/>
          </a:xfrm>
          <a:prstGeom prst="rect">
            <a:avLst/>
          </a:prstGeom>
          <a:ln>
            <a:noFill/>
          </a:ln>
          <a:effectLst>
            <a:softEdge rad="112500"/>
          </a:effectLst>
        </p:spPr>
      </p:pic>
      <p:pic>
        <p:nvPicPr>
          <p:cNvPr id="3" name="Picture 22"/>
          <p:cNvPicPr>
            <a:picLocks noChangeAspect="1" noChangeArrowheads="1"/>
          </p:cNvPicPr>
          <p:nvPr/>
        </p:nvPicPr>
        <p:blipFill>
          <a:blip r:embed="rId4" cstate="print"/>
          <a:srcRect/>
          <a:stretch>
            <a:fillRect/>
          </a:stretch>
        </p:blipFill>
        <p:spPr bwMode="auto">
          <a:xfrm>
            <a:off x="5514541" y="404664"/>
            <a:ext cx="3629459" cy="2016224"/>
          </a:xfrm>
          <a:prstGeom prst="rect">
            <a:avLst/>
          </a:prstGeom>
          <a:ln>
            <a:noFill/>
          </a:ln>
          <a:effectLst/>
        </p:spPr>
      </p:pic>
      <p:sp>
        <p:nvSpPr>
          <p:cNvPr id="8" name="Ellipse 7"/>
          <p:cNvSpPr/>
          <p:nvPr/>
        </p:nvSpPr>
        <p:spPr>
          <a:xfrm>
            <a:off x="625976" y="5420360"/>
            <a:ext cx="432048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5" descr="neuro réa"/>
          <p:cNvPicPr>
            <a:picLocks noChangeAspect="1" noChangeArrowheads="1"/>
          </p:cNvPicPr>
          <p:nvPr/>
        </p:nvPicPr>
        <p:blipFill>
          <a:blip r:embed="rId5" cstate="print"/>
          <a:srcRect/>
          <a:stretch>
            <a:fillRect/>
          </a:stretch>
        </p:blipFill>
        <p:spPr bwMode="auto">
          <a:xfrm>
            <a:off x="5148064" y="3798422"/>
            <a:ext cx="3851920" cy="2888940"/>
          </a:xfrm>
          <a:prstGeom prst="rect">
            <a:avLst/>
          </a:prstGeom>
          <a:ln>
            <a:noFill/>
          </a:ln>
          <a:effectLst>
            <a:softEdge rad="112500"/>
          </a:effectLst>
        </p:spPr>
      </p:pic>
      <p:sp>
        <p:nvSpPr>
          <p:cNvPr id="7" name="ZoneTexte 6"/>
          <p:cNvSpPr txBox="1"/>
          <p:nvPr/>
        </p:nvSpPr>
        <p:spPr>
          <a:xfrm>
            <a:off x="152400" y="4003576"/>
            <a:ext cx="5292080" cy="2862322"/>
          </a:xfrm>
          <a:prstGeom prst="rect">
            <a:avLst/>
          </a:prstGeom>
          <a:solidFill>
            <a:schemeClr val="bg1">
              <a:alpha val="25000"/>
            </a:schemeClr>
          </a:solidFill>
        </p:spPr>
        <p:txBody>
          <a:bodyPr wrap="square" rtlCol="0">
            <a:spAutoFit/>
          </a:bodyPr>
          <a:lstStyle/>
          <a:p>
            <a:pPr algn="ctr"/>
            <a:r>
              <a:rPr lang="fr-FR" sz="3600" b="1" dirty="0" smtClean="0">
                <a:solidFill>
                  <a:srgbClr val="002060"/>
                </a:solidFill>
                <a:effectLst>
                  <a:outerShdw blurRad="38100" dist="38100" dir="2700000" algn="tl">
                    <a:srgbClr val="000000">
                      <a:alpha val="43137"/>
                    </a:srgbClr>
                  </a:outerShdw>
                </a:effectLst>
              </a:rPr>
              <a:t>DAMAGE CONTROL CHIRURGICAL</a:t>
            </a:r>
            <a:endParaRPr lang="fr-FR" sz="3600" b="1" dirty="0">
              <a:solidFill>
                <a:srgbClr val="002060"/>
              </a:solidFill>
              <a:effectLst>
                <a:outerShdw blurRad="38100" dist="38100" dir="2700000" algn="tl">
                  <a:srgbClr val="000000">
                    <a:alpha val="43137"/>
                  </a:srgbClr>
                </a:outerShdw>
              </a:effectLst>
            </a:endParaRPr>
          </a:p>
          <a:p>
            <a:pPr algn="ctr"/>
            <a:r>
              <a:rPr lang="fr-FR" sz="3600" b="1" dirty="0" smtClean="0">
                <a:solidFill>
                  <a:srgbClr val="002060"/>
                </a:solidFill>
                <a:effectLst>
                  <a:outerShdw blurRad="38100" dist="38100" dir="2700000" algn="tl">
                    <a:srgbClr val="000000">
                      <a:alpha val="43137"/>
                    </a:srgbClr>
                  </a:outerShdw>
                </a:effectLst>
              </a:rPr>
              <a:t>+</a:t>
            </a:r>
            <a:endParaRPr lang="fr-FR" sz="3600" b="1" dirty="0">
              <a:solidFill>
                <a:srgbClr val="002060"/>
              </a:solidFill>
              <a:effectLst>
                <a:outerShdw blurRad="38100" dist="38100" dir="2700000" algn="tl">
                  <a:srgbClr val="000000">
                    <a:alpha val="43137"/>
                  </a:srgbClr>
                </a:outerShdw>
              </a:effectLst>
            </a:endParaRPr>
          </a:p>
          <a:p>
            <a:pPr algn="ctr"/>
            <a:r>
              <a:rPr lang="fr-FR" sz="3600" b="1" dirty="0" smtClean="0">
                <a:solidFill>
                  <a:srgbClr val="6598FF"/>
                </a:solidFill>
                <a:effectLst>
                  <a:outerShdw blurRad="38100" dist="38100" dir="2700000" algn="tl">
                    <a:srgbClr val="000000">
                      <a:alpha val="43137"/>
                    </a:srgbClr>
                  </a:outerShdw>
                </a:effectLst>
              </a:rPr>
              <a:t>DAMAGE CONTROL RESUSCITATION</a:t>
            </a:r>
            <a:endParaRPr lang="fr-FR" sz="3600" b="1" dirty="0">
              <a:solidFill>
                <a:srgbClr val="6598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5318760" y="5715000"/>
            <a:ext cx="1828800" cy="990600"/>
          </a:xfrm>
          <a:prstGeom prst="rect">
            <a:avLst/>
          </a:prstGeom>
          <a:solidFill>
            <a:srgbClr val="CCFFFF"/>
          </a:solidFill>
          <a:ln w="38100">
            <a:solidFill>
              <a:srgbClr val="FF0000"/>
            </a:solidFill>
            <a:miter lim="800000"/>
            <a:headEnd/>
            <a:tailEnd/>
          </a:ln>
          <a:effectLst/>
        </p:spPr>
        <p:txBody>
          <a:bodyPr wrap="none" anchor="ctr"/>
          <a:lstStyle/>
          <a:p>
            <a:pPr algn="ctr"/>
            <a:r>
              <a:rPr lang="fr-FR" sz="1800" b="1" dirty="0" smtClean="0">
                <a:solidFill>
                  <a:srgbClr val="002060"/>
                </a:solidFill>
              </a:rPr>
              <a:t>Vasopresseurs</a:t>
            </a:r>
          </a:p>
          <a:p>
            <a:pPr algn="ctr"/>
            <a:r>
              <a:rPr lang="fr-FR" sz="1400" b="1" dirty="0" smtClean="0">
                <a:solidFill>
                  <a:srgbClr val="002060"/>
                </a:solidFill>
              </a:rPr>
              <a:t>&gt;&gt; cristalloïdes</a:t>
            </a:r>
            <a:endParaRPr lang="fr-FR" sz="1400" b="1" dirty="0">
              <a:solidFill>
                <a:srgbClr val="002060"/>
              </a:solidFill>
            </a:endParaRPr>
          </a:p>
        </p:txBody>
      </p:sp>
      <p:sp>
        <p:nvSpPr>
          <p:cNvPr id="5" name="Rectangle 8"/>
          <p:cNvSpPr>
            <a:spLocks noChangeArrowheads="1"/>
          </p:cNvSpPr>
          <p:nvPr/>
        </p:nvSpPr>
        <p:spPr bwMode="auto">
          <a:xfrm>
            <a:off x="1661160" y="4495800"/>
            <a:ext cx="1661160" cy="822960"/>
          </a:xfrm>
          <a:prstGeom prst="rect">
            <a:avLst/>
          </a:prstGeom>
          <a:solidFill>
            <a:srgbClr val="FFFF66"/>
          </a:solidFill>
          <a:ln w="38100">
            <a:solidFill>
              <a:srgbClr val="FF0000"/>
            </a:solidFill>
            <a:miter lim="800000"/>
            <a:headEnd/>
            <a:tailEnd/>
          </a:ln>
          <a:effectLst/>
        </p:spPr>
        <p:txBody>
          <a:bodyPr wrap="none" anchor="ctr"/>
          <a:lstStyle/>
          <a:p>
            <a:pPr algn="ctr"/>
            <a:r>
              <a:rPr lang="fr-FR" sz="1800" b="1" dirty="0" smtClean="0">
                <a:solidFill>
                  <a:srgbClr val="002060"/>
                </a:solidFill>
              </a:rPr>
              <a:t>Température</a:t>
            </a:r>
            <a:endParaRPr lang="fr-FR" sz="1800" b="1" dirty="0">
              <a:solidFill>
                <a:srgbClr val="002060"/>
              </a:solidFill>
            </a:endParaRPr>
          </a:p>
        </p:txBody>
      </p:sp>
      <p:sp>
        <p:nvSpPr>
          <p:cNvPr id="6" name="Rectangle 9"/>
          <p:cNvSpPr>
            <a:spLocks noChangeArrowheads="1"/>
          </p:cNvSpPr>
          <p:nvPr/>
        </p:nvSpPr>
        <p:spPr bwMode="auto">
          <a:xfrm>
            <a:off x="2468880" y="5608320"/>
            <a:ext cx="2438400" cy="975360"/>
          </a:xfrm>
          <a:prstGeom prst="rect">
            <a:avLst/>
          </a:prstGeom>
          <a:solidFill>
            <a:srgbClr val="FFCCFF"/>
          </a:solidFill>
          <a:ln w="38100">
            <a:solidFill>
              <a:srgbClr val="FF0000"/>
            </a:solidFill>
            <a:miter lim="800000"/>
            <a:headEnd/>
            <a:tailEnd/>
          </a:ln>
          <a:effectLst/>
        </p:spPr>
        <p:txBody>
          <a:bodyPr wrap="none" anchor="ctr"/>
          <a:lstStyle/>
          <a:p>
            <a:pPr algn="ctr"/>
            <a:r>
              <a:rPr lang="fr-FR" b="1" dirty="0" smtClean="0">
                <a:solidFill>
                  <a:srgbClr val="002060"/>
                </a:solidFill>
              </a:rPr>
              <a:t>PA adaptée</a:t>
            </a:r>
          </a:p>
          <a:p>
            <a:pPr algn="ctr"/>
            <a:r>
              <a:rPr lang="fr-FR" b="1" dirty="0" smtClean="0">
                <a:solidFill>
                  <a:srgbClr val="002060"/>
                </a:solidFill>
              </a:rPr>
              <a:t>(80-90 mmHg)</a:t>
            </a:r>
          </a:p>
        </p:txBody>
      </p:sp>
      <p:sp>
        <p:nvSpPr>
          <p:cNvPr id="7" name="Rectangle 10"/>
          <p:cNvSpPr>
            <a:spLocks noChangeArrowheads="1"/>
          </p:cNvSpPr>
          <p:nvPr/>
        </p:nvSpPr>
        <p:spPr bwMode="auto">
          <a:xfrm>
            <a:off x="7406640" y="4754880"/>
            <a:ext cx="1600200" cy="914400"/>
          </a:xfrm>
          <a:prstGeom prst="rect">
            <a:avLst/>
          </a:prstGeom>
          <a:solidFill>
            <a:schemeClr val="accent1"/>
          </a:solidFill>
          <a:ln w="38100">
            <a:solidFill>
              <a:srgbClr val="FF0000"/>
            </a:solidFill>
            <a:miter lim="800000"/>
            <a:headEnd/>
            <a:tailEnd/>
          </a:ln>
          <a:effectLst/>
        </p:spPr>
        <p:txBody>
          <a:bodyPr wrap="none" anchor="ctr"/>
          <a:lstStyle/>
          <a:p>
            <a:pPr algn="ctr"/>
            <a:r>
              <a:rPr lang="fr-FR" sz="1800" b="1" dirty="0" smtClean="0">
                <a:solidFill>
                  <a:srgbClr val="002060"/>
                </a:solidFill>
              </a:rPr>
              <a:t>Acidose</a:t>
            </a:r>
            <a:endParaRPr lang="fr-FR" sz="1800" b="1" dirty="0">
              <a:solidFill>
                <a:srgbClr val="002060"/>
              </a:solidFill>
            </a:endParaRPr>
          </a:p>
        </p:txBody>
      </p:sp>
      <p:sp>
        <p:nvSpPr>
          <p:cNvPr id="9" name="Oval 12"/>
          <p:cNvSpPr>
            <a:spLocks noChangeArrowheads="1"/>
          </p:cNvSpPr>
          <p:nvPr/>
        </p:nvSpPr>
        <p:spPr bwMode="auto">
          <a:xfrm>
            <a:off x="4008120" y="2971800"/>
            <a:ext cx="2286000" cy="1676400"/>
          </a:xfrm>
          <a:prstGeom prst="ellipse">
            <a:avLst/>
          </a:prstGeom>
          <a:solidFill>
            <a:schemeClr val="bg1"/>
          </a:solidFill>
          <a:ln w="38100">
            <a:solidFill>
              <a:srgbClr val="FF0000"/>
            </a:solidFill>
            <a:round/>
            <a:headEnd/>
            <a:tailEnd/>
          </a:ln>
          <a:effectLst/>
        </p:spPr>
        <p:txBody>
          <a:bodyPr wrap="none" anchor="ctr"/>
          <a:lstStyle/>
          <a:p>
            <a:pPr algn="ctr"/>
            <a:r>
              <a:rPr lang="fr-FR" sz="2400" b="1" dirty="0" smtClean="0">
                <a:solidFill>
                  <a:srgbClr val="002060"/>
                </a:solidFill>
              </a:rPr>
              <a:t>Damage</a:t>
            </a:r>
          </a:p>
          <a:p>
            <a:pPr algn="ctr"/>
            <a:r>
              <a:rPr lang="fr-FR" sz="2400" b="1" dirty="0" smtClean="0">
                <a:solidFill>
                  <a:srgbClr val="002060"/>
                </a:solidFill>
              </a:rPr>
              <a:t>control</a:t>
            </a:r>
          </a:p>
          <a:p>
            <a:pPr algn="ctr"/>
            <a:r>
              <a:rPr lang="fr-FR" sz="2400" b="1" dirty="0" err="1" smtClean="0">
                <a:solidFill>
                  <a:srgbClr val="002060"/>
                </a:solidFill>
              </a:rPr>
              <a:t>resuscitation</a:t>
            </a:r>
            <a:endParaRPr lang="fr-FR" sz="2400" b="1" dirty="0">
              <a:solidFill>
                <a:srgbClr val="002060"/>
              </a:solidFill>
            </a:endParaRPr>
          </a:p>
        </p:txBody>
      </p:sp>
      <p:sp>
        <p:nvSpPr>
          <p:cNvPr id="11" name="Line 14"/>
          <p:cNvSpPr>
            <a:spLocks noChangeShapeType="1"/>
          </p:cNvSpPr>
          <p:nvPr/>
        </p:nvSpPr>
        <p:spPr bwMode="auto">
          <a:xfrm>
            <a:off x="5151120" y="2362200"/>
            <a:ext cx="0" cy="457200"/>
          </a:xfrm>
          <a:prstGeom prst="line">
            <a:avLst/>
          </a:prstGeom>
          <a:noFill/>
          <a:ln w="38100">
            <a:solidFill>
              <a:srgbClr val="FF0000"/>
            </a:solidFill>
            <a:round/>
            <a:headEnd/>
            <a:tailEnd type="triangle" w="med" len="med"/>
          </a:ln>
          <a:effectLst/>
        </p:spPr>
        <p:txBody>
          <a:bodyPr/>
          <a:lstStyle/>
          <a:p>
            <a:endParaRPr lang="fr-FR">
              <a:solidFill>
                <a:srgbClr val="002060"/>
              </a:solidFill>
            </a:endParaRPr>
          </a:p>
        </p:txBody>
      </p:sp>
      <p:sp>
        <p:nvSpPr>
          <p:cNvPr id="13" name="Line 16"/>
          <p:cNvSpPr>
            <a:spLocks noChangeShapeType="1"/>
          </p:cNvSpPr>
          <p:nvPr/>
        </p:nvSpPr>
        <p:spPr bwMode="auto">
          <a:xfrm flipV="1">
            <a:off x="3550920" y="4267200"/>
            <a:ext cx="457200" cy="228600"/>
          </a:xfrm>
          <a:prstGeom prst="line">
            <a:avLst/>
          </a:prstGeom>
          <a:noFill/>
          <a:ln w="38100">
            <a:solidFill>
              <a:srgbClr val="FF0000"/>
            </a:solidFill>
            <a:round/>
            <a:headEnd/>
            <a:tailEnd type="triangle" w="med" len="med"/>
          </a:ln>
          <a:effectLst/>
        </p:spPr>
        <p:txBody>
          <a:bodyPr/>
          <a:lstStyle/>
          <a:p>
            <a:endParaRPr lang="fr-FR">
              <a:solidFill>
                <a:srgbClr val="002060"/>
              </a:solidFill>
            </a:endParaRPr>
          </a:p>
        </p:txBody>
      </p:sp>
      <p:sp>
        <p:nvSpPr>
          <p:cNvPr id="14" name="Line 17"/>
          <p:cNvSpPr>
            <a:spLocks noChangeShapeType="1"/>
          </p:cNvSpPr>
          <p:nvPr/>
        </p:nvSpPr>
        <p:spPr bwMode="auto">
          <a:xfrm rot="1500000" flipV="1">
            <a:off x="4291391" y="4667150"/>
            <a:ext cx="3370" cy="764327"/>
          </a:xfrm>
          <a:prstGeom prst="line">
            <a:avLst/>
          </a:prstGeom>
          <a:noFill/>
          <a:ln w="38100">
            <a:solidFill>
              <a:srgbClr val="FF0000"/>
            </a:solidFill>
            <a:round/>
            <a:headEnd/>
            <a:tailEnd type="triangle" w="med" len="med"/>
          </a:ln>
          <a:effectLst/>
        </p:spPr>
        <p:txBody>
          <a:bodyPr/>
          <a:lstStyle/>
          <a:p>
            <a:endParaRPr lang="fr-FR">
              <a:solidFill>
                <a:srgbClr val="002060"/>
              </a:solidFill>
            </a:endParaRPr>
          </a:p>
        </p:txBody>
      </p:sp>
      <p:sp>
        <p:nvSpPr>
          <p:cNvPr id="15" name="Line 18"/>
          <p:cNvSpPr>
            <a:spLocks noChangeShapeType="1"/>
          </p:cNvSpPr>
          <p:nvPr/>
        </p:nvSpPr>
        <p:spPr bwMode="auto">
          <a:xfrm flipH="1" flipV="1">
            <a:off x="6370320" y="4191000"/>
            <a:ext cx="914400" cy="457200"/>
          </a:xfrm>
          <a:prstGeom prst="line">
            <a:avLst/>
          </a:prstGeom>
          <a:noFill/>
          <a:ln w="38100">
            <a:solidFill>
              <a:srgbClr val="FF0000"/>
            </a:solidFill>
            <a:round/>
            <a:headEnd/>
            <a:tailEnd type="triangle" w="med" len="med"/>
          </a:ln>
          <a:effectLst/>
        </p:spPr>
        <p:txBody>
          <a:bodyPr/>
          <a:lstStyle/>
          <a:p>
            <a:endParaRPr lang="fr-FR">
              <a:solidFill>
                <a:srgbClr val="002060"/>
              </a:solidFill>
            </a:endParaRPr>
          </a:p>
        </p:txBody>
      </p:sp>
      <p:sp>
        <p:nvSpPr>
          <p:cNvPr id="16" name="AutoShape 19"/>
          <p:cNvSpPr>
            <a:spLocks noChangeArrowheads="1"/>
          </p:cNvSpPr>
          <p:nvPr/>
        </p:nvSpPr>
        <p:spPr bwMode="auto">
          <a:xfrm>
            <a:off x="1645920" y="3657600"/>
            <a:ext cx="2209800" cy="304800"/>
          </a:xfrm>
          <a:prstGeom prst="rightArrow">
            <a:avLst>
              <a:gd name="adj1" fmla="val 50000"/>
              <a:gd name="adj2" fmla="val 181250"/>
            </a:avLst>
          </a:prstGeom>
          <a:solidFill>
            <a:schemeClr val="accent2"/>
          </a:solidFill>
          <a:ln w="38100">
            <a:solidFill>
              <a:schemeClr val="accent2"/>
            </a:solidFill>
            <a:miter lim="800000"/>
            <a:headEnd/>
            <a:tailEnd/>
          </a:ln>
          <a:effectLst/>
        </p:spPr>
        <p:txBody>
          <a:bodyPr wrap="none" anchor="ctr"/>
          <a:lstStyle/>
          <a:p>
            <a:pPr algn="ctr"/>
            <a:endParaRPr lang="fr-FR" sz="1800">
              <a:solidFill>
                <a:srgbClr val="002060"/>
              </a:solidFill>
            </a:endParaRPr>
          </a:p>
        </p:txBody>
      </p:sp>
      <p:sp>
        <p:nvSpPr>
          <p:cNvPr id="17" name="AutoShape 20"/>
          <p:cNvSpPr>
            <a:spLocks noChangeArrowheads="1"/>
          </p:cNvSpPr>
          <p:nvPr/>
        </p:nvSpPr>
        <p:spPr bwMode="auto">
          <a:xfrm>
            <a:off x="6446520" y="3657600"/>
            <a:ext cx="2209800" cy="304800"/>
          </a:xfrm>
          <a:prstGeom prst="rightArrow">
            <a:avLst>
              <a:gd name="adj1" fmla="val 50000"/>
              <a:gd name="adj2" fmla="val 181250"/>
            </a:avLst>
          </a:prstGeom>
          <a:solidFill>
            <a:srgbClr val="92D050"/>
          </a:solidFill>
          <a:ln w="38100">
            <a:solidFill>
              <a:srgbClr val="92D050"/>
            </a:solidFill>
            <a:miter lim="800000"/>
            <a:headEnd/>
            <a:tailEnd/>
          </a:ln>
          <a:effectLst/>
        </p:spPr>
        <p:txBody>
          <a:bodyPr wrap="none" anchor="ctr"/>
          <a:lstStyle/>
          <a:p>
            <a:endParaRPr lang="fr-FR">
              <a:solidFill>
                <a:srgbClr val="002060"/>
              </a:solidFill>
            </a:endParaRPr>
          </a:p>
        </p:txBody>
      </p:sp>
      <p:sp>
        <p:nvSpPr>
          <p:cNvPr id="18" name="Line 17"/>
          <p:cNvSpPr>
            <a:spLocks noChangeShapeType="1"/>
          </p:cNvSpPr>
          <p:nvPr/>
        </p:nvSpPr>
        <p:spPr bwMode="auto">
          <a:xfrm rot="-1500000" flipH="1" flipV="1">
            <a:off x="5821659" y="4649605"/>
            <a:ext cx="54969" cy="906098"/>
          </a:xfrm>
          <a:prstGeom prst="line">
            <a:avLst/>
          </a:prstGeom>
          <a:noFill/>
          <a:ln w="38100">
            <a:solidFill>
              <a:srgbClr val="FF0000"/>
            </a:solidFill>
            <a:round/>
            <a:headEnd/>
            <a:tailEnd type="triangle" w="med" len="med"/>
          </a:ln>
          <a:effectLst/>
        </p:spPr>
        <p:txBody>
          <a:bodyPr/>
          <a:lstStyle/>
          <a:p>
            <a:endParaRPr lang="fr-FR">
              <a:solidFill>
                <a:srgbClr val="002060"/>
              </a:solidFill>
            </a:endParaRPr>
          </a:p>
        </p:txBody>
      </p:sp>
      <p:pic>
        <p:nvPicPr>
          <p:cNvPr id="19" name="Picture 37"/>
          <p:cNvPicPr>
            <a:picLocks noChangeAspect="1" noChangeArrowheads="1"/>
          </p:cNvPicPr>
          <p:nvPr/>
        </p:nvPicPr>
        <p:blipFill>
          <a:blip r:embed="rId3" cstate="print"/>
          <a:srcRect/>
          <a:stretch>
            <a:fillRect/>
          </a:stretch>
        </p:blipFill>
        <p:spPr bwMode="auto">
          <a:xfrm>
            <a:off x="60960" y="76200"/>
            <a:ext cx="3676738" cy="2560320"/>
          </a:xfrm>
          <a:prstGeom prst="rect">
            <a:avLst/>
          </a:prstGeom>
          <a:ln>
            <a:noFill/>
          </a:ln>
          <a:effectLst>
            <a:softEdge rad="112500"/>
          </a:effectLst>
        </p:spPr>
      </p:pic>
      <p:sp>
        <p:nvSpPr>
          <p:cNvPr id="3" name="Rectangle 6"/>
          <p:cNvSpPr>
            <a:spLocks noChangeArrowheads="1"/>
          </p:cNvSpPr>
          <p:nvPr/>
        </p:nvSpPr>
        <p:spPr bwMode="auto">
          <a:xfrm>
            <a:off x="2453640" y="624840"/>
            <a:ext cx="5394960" cy="1524000"/>
          </a:xfrm>
          <a:prstGeom prst="rect">
            <a:avLst/>
          </a:prstGeom>
          <a:solidFill>
            <a:srgbClr val="FFCC99">
              <a:alpha val="70000"/>
            </a:srgbClr>
          </a:solidFill>
          <a:ln w="38100">
            <a:solidFill>
              <a:srgbClr val="FF0000">
                <a:alpha val="70000"/>
              </a:srgbClr>
            </a:solidFill>
            <a:miter lim="800000"/>
            <a:headEnd/>
            <a:tailEnd/>
          </a:ln>
          <a:effectLst/>
        </p:spPr>
        <p:txBody>
          <a:bodyPr wrap="none" anchor="ctr"/>
          <a:lstStyle/>
          <a:p>
            <a:pPr algn="ctr"/>
            <a:r>
              <a:rPr lang="fr-FR" sz="2400" b="1" dirty="0" smtClean="0">
                <a:solidFill>
                  <a:srgbClr val="002060"/>
                </a:solidFill>
                <a:effectLst>
                  <a:outerShdw blurRad="38100" dist="38100" dir="2700000" algn="tl">
                    <a:srgbClr val="000000">
                      <a:alpha val="43137"/>
                    </a:srgbClr>
                  </a:outerShdw>
                </a:effectLst>
              </a:rPr>
              <a:t>CGR</a:t>
            </a:r>
          </a:p>
          <a:p>
            <a:pPr algn="ctr"/>
            <a:r>
              <a:rPr lang="fr-FR" sz="2400" b="1" dirty="0" smtClean="0">
                <a:solidFill>
                  <a:srgbClr val="002060"/>
                </a:solidFill>
                <a:effectLst>
                  <a:outerShdw blurRad="38100" dist="38100" dir="2700000" algn="tl">
                    <a:srgbClr val="000000">
                      <a:alpha val="43137"/>
                    </a:srgbClr>
                  </a:outerShdw>
                </a:effectLst>
              </a:rPr>
              <a:t>et produits de coagulation</a:t>
            </a:r>
          </a:p>
          <a:p>
            <a:pPr algn="ctr"/>
            <a:r>
              <a:rPr lang="fr-FR" sz="2400" b="1" dirty="0" smtClean="0">
                <a:solidFill>
                  <a:srgbClr val="002060"/>
                </a:solidFill>
                <a:effectLst>
                  <a:outerShdw blurRad="38100" dist="38100" dir="2700000" algn="tl">
                    <a:srgbClr val="000000">
                      <a:alpha val="43137"/>
                    </a:srgbClr>
                  </a:outerShdw>
                </a:effectLst>
              </a:rPr>
              <a:t>(plasma, </a:t>
            </a:r>
            <a:r>
              <a:rPr lang="fr-FR" sz="2400" b="1" dirty="0" err="1" smtClean="0">
                <a:solidFill>
                  <a:srgbClr val="002060"/>
                </a:solidFill>
                <a:effectLst>
                  <a:outerShdw blurRad="38100" dist="38100" dir="2700000" algn="tl">
                    <a:srgbClr val="000000">
                      <a:alpha val="43137"/>
                    </a:srgbClr>
                  </a:outerShdw>
                </a:effectLst>
              </a:rPr>
              <a:t>plaq</a:t>
            </a:r>
            <a:r>
              <a:rPr lang="fr-FR" sz="2400" b="1" dirty="0" smtClean="0">
                <a:solidFill>
                  <a:srgbClr val="002060"/>
                </a:solidFill>
                <a:effectLst>
                  <a:outerShdw blurRad="38100" dist="38100" dir="2700000" algn="tl">
                    <a:srgbClr val="000000">
                      <a:alpha val="43137"/>
                    </a:srgbClr>
                  </a:outerShdw>
                </a:effectLst>
              </a:rPr>
              <a:t>, </a:t>
            </a:r>
            <a:r>
              <a:rPr lang="fr-FR" sz="2400" b="1" dirty="0" err="1" smtClean="0">
                <a:solidFill>
                  <a:srgbClr val="002060"/>
                </a:solidFill>
                <a:effectLst>
                  <a:outerShdw blurRad="38100" dist="38100" dir="2700000" algn="tl">
                    <a:srgbClr val="000000">
                      <a:alpha val="43137"/>
                    </a:srgbClr>
                  </a:outerShdw>
                </a:effectLst>
              </a:rPr>
              <a:t>fib</a:t>
            </a:r>
            <a:r>
              <a:rPr lang="fr-FR" sz="2400" b="1" dirty="0" smtClean="0">
                <a:solidFill>
                  <a:srgbClr val="002060"/>
                </a:solidFill>
                <a:effectLst>
                  <a:outerShdw blurRad="38100" dist="38100" dir="2700000" algn="tl">
                    <a:srgbClr val="000000">
                      <a:alpha val="43137"/>
                    </a:srgbClr>
                  </a:outerShdw>
                </a:effectLst>
              </a:rPr>
              <a:t>)</a:t>
            </a:r>
          </a:p>
          <a:p>
            <a:pPr algn="ctr"/>
            <a:r>
              <a:rPr lang="fr-FR" sz="2400" b="1" dirty="0" smtClean="0">
                <a:solidFill>
                  <a:srgbClr val="002060"/>
                </a:solidFill>
                <a:effectLst>
                  <a:outerShdw blurRad="38100" dist="38100" dir="2700000" algn="tl">
                    <a:srgbClr val="000000">
                      <a:alpha val="43137"/>
                    </a:srgbClr>
                  </a:outerShdw>
                </a:effectLst>
              </a:rPr>
              <a:t>+++ </a:t>
            </a:r>
            <a:endParaRPr lang="fr-FR" sz="2400" b="1"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noChangeArrowheads="1"/>
          </p:cNvPicPr>
          <p:nvPr/>
        </p:nvPicPr>
        <p:blipFill>
          <a:blip r:embed="rId3" cstate="print"/>
          <a:srcRect/>
          <a:stretch>
            <a:fillRect/>
          </a:stretch>
        </p:blipFill>
        <p:spPr bwMode="auto">
          <a:xfrm>
            <a:off x="693420" y="588645"/>
            <a:ext cx="7239000" cy="5314950"/>
          </a:xfrm>
          <a:prstGeom prst="rect">
            <a:avLst/>
          </a:prstGeom>
          <a:noFill/>
          <a:ln w="9525">
            <a:noFill/>
            <a:miter lim="800000"/>
            <a:headEnd/>
            <a:tailEnd/>
          </a:ln>
        </p:spPr>
      </p:pic>
      <p:cxnSp>
        <p:nvCxnSpPr>
          <p:cNvPr id="4" name="Connecteur droit 3"/>
          <p:cNvCxnSpPr/>
          <p:nvPr/>
        </p:nvCxnSpPr>
        <p:spPr>
          <a:xfrm flipV="1">
            <a:off x="539552" y="692696"/>
            <a:ext cx="7704856" cy="5544616"/>
          </a:xfrm>
          <a:prstGeom prst="line">
            <a:avLst/>
          </a:prstGeom>
          <a:ln w="63500">
            <a:solidFill>
              <a:srgbClr val="FF0000"/>
            </a:solidFill>
          </a:ln>
          <a:effectLst>
            <a:outerShdw blurRad="63500" sx="102000" sy="102000" algn="ctr"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323528" y="404664"/>
            <a:ext cx="7992888" cy="5976664"/>
          </a:xfrm>
          <a:prstGeom prst="line">
            <a:avLst/>
          </a:prstGeom>
          <a:ln w="63500">
            <a:solidFill>
              <a:srgbClr val="FF0000"/>
            </a:solidFill>
          </a:ln>
          <a:effectLst>
            <a:outerShdw blurRad="63500" sx="102000" sy="102000" algn="ctr"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389120" y="6381988"/>
            <a:ext cx="3931920" cy="369332"/>
          </a:xfrm>
          <a:prstGeom prst="rect">
            <a:avLst/>
          </a:prstGeom>
          <a:noFill/>
        </p:spPr>
        <p:txBody>
          <a:bodyPr wrap="square" rtlCol="0">
            <a:spAutoFit/>
          </a:bodyPr>
          <a:lstStyle/>
          <a:p>
            <a:pPr algn="r"/>
            <a:r>
              <a:rPr lang="fr-FR" b="1" dirty="0" smtClean="0">
                <a:solidFill>
                  <a:srgbClr val="002060"/>
                </a:solidFill>
              </a:rPr>
              <a:t>Schéma de </a:t>
            </a:r>
            <a:r>
              <a:rPr lang="fr-FR" b="1" dirty="0" err="1" smtClean="0">
                <a:solidFill>
                  <a:srgbClr val="002060"/>
                </a:solidFill>
              </a:rPr>
              <a:t>Lundsgaard</a:t>
            </a:r>
            <a:r>
              <a:rPr lang="fr-FR" b="1" dirty="0" smtClean="0">
                <a:solidFill>
                  <a:srgbClr val="002060"/>
                </a:solidFill>
              </a:rPr>
              <a:t>-Hansen (1979)</a:t>
            </a:r>
            <a:endParaRPr lang="fr-FR" dirty="0">
              <a:solidFill>
                <a:srgbClr val="00206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d2"/>
          <p:cNvPicPr>
            <a:picLocks noChangeAspect="1" noChangeArrowheads="1"/>
          </p:cNvPicPr>
          <p:nvPr/>
        </p:nvPicPr>
        <p:blipFill>
          <a:blip r:embed="rId3" cstate="print"/>
          <a:srcRect/>
          <a:stretch>
            <a:fillRect/>
          </a:stretch>
        </p:blipFill>
        <p:spPr>
          <a:xfrm>
            <a:off x="4206240" y="807720"/>
            <a:ext cx="4739639" cy="3496354"/>
          </a:xfrm>
          <a:prstGeom prst="rect">
            <a:avLst/>
          </a:prstGeom>
          <a:ln>
            <a:noFill/>
          </a:ln>
          <a:effectLst>
            <a:softEdge rad="112500"/>
          </a:effectLst>
        </p:spPr>
      </p:pic>
      <p:sp>
        <p:nvSpPr>
          <p:cNvPr id="335874" name="Rectangle 2"/>
          <p:cNvSpPr>
            <a:spLocks noGrp="1" noChangeArrowheads="1"/>
          </p:cNvSpPr>
          <p:nvPr>
            <p:ph type="title"/>
          </p:nvPr>
        </p:nvSpPr>
        <p:spPr>
          <a:xfrm>
            <a:off x="670560" y="0"/>
            <a:ext cx="6492240" cy="812800"/>
          </a:xfrm>
        </p:spPr>
        <p:txBody>
          <a:bodyPr/>
          <a:lstStyle/>
          <a:p>
            <a:pPr algn="ctr" eaLnBrk="1" hangingPunct="1">
              <a:defRPr/>
            </a:pPr>
            <a:r>
              <a:rPr lang="fr-FR" sz="3600" b="1" dirty="0" smtClean="0">
                <a:solidFill>
                  <a:srgbClr val="002060"/>
                </a:solidFill>
              </a:rPr>
              <a:t>Transfusion massive</a:t>
            </a:r>
          </a:p>
        </p:txBody>
      </p:sp>
      <p:sp>
        <p:nvSpPr>
          <p:cNvPr id="335875" name="Rectangle 3"/>
          <p:cNvSpPr>
            <a:spLocks noGrp="1" noChangeArrowheads="1"/>
          </p:cNvSpPr>
          <p:nvPr>
            <p:ph type="body" idx="1"/>
          </p:nvPr>
        </p:nvSpPr>
        <p:spPr>
          <a:xfrm>
            <a:off x="193358" y="994410"/>
            <a:ext cx="4094162" cy="2266950"/>
          </a:xfrm>
          <a:solidFill>
            <a:schemeClr val="bg1">
              <a:alpha val="50000"/>
            </a:schemeClr>
          </a:solidFill>
          <a:ln>
            <a:solidFill>
              <a:schemeClr val="accent1"/>
            </a:solidFill>
          </a:ln>
        </p:spPr>
        <p:txBody>
          <a:bodyPr>
            <a:normAutofit fontScale="92500" lnSpcReduction="10000"/>
          </a:bodyPr>
          <a:lstStyle/>
          <a:p>
            <a:pPr eaLnBrk="1" hangingPunct="1">
              <a:defRPr/>
            </a:pPr>
            <a:r>
              <a:rPr lang="fr-FR" sz="2000" b="1" dirty="0" smtClean="0">
                <a:solidFill>
                  <a:srgbClr val="002060"/>
                </a:solidFill>
              </a:rPr>
              <a:t>20% traumatismes pénétrants</a:t>
            </a:r>
          </a:p>
          <a:p>
            <a:pPr eaLnBrk="1" hangingPunct="1">
              <a:defRPr/>
            </a:pPr>
            <a:r>
              <a:rPr lang="fr-FR" sz="2000" b="1" dirty="0" smtClean="0">
                <a:solidFill>
                  <a:srgbClr val="002060"/>
                </a:solidFill>
              </a:rPr>
              <a:t>ISS: 22</a:t>
            </a:r>
          </a:p>
          <a:p>
            <a:pPr eaLnBrk="1" hangingPunct="1">
              <a:defRPr/>
            </a:pPr>
            <a:r>
              <a:rPr lang="fr-FR" sz="2000" b="1" dirty="0" smtClean="0">
                <a:solidFill>
                  <a:srgbClr val="002060"/>
                </a:solidFill>
              </a:rPr>
              <a:t>&gt;10 CGR +/- 2 poches de sang total</a:t>
            </a:r>
          </a:p>
          <a:p>
            <a:pPr eaLnBrk="1" hangingPunct="1">
              <a:defRPr/>
            </a:pPr>
            <a:r>
              <a:rPr lang="fr-FR" sz="2000" b="1" dirty="0" smtClean="0">
                <a:solidFill>
                  <a:srgbClr val="002060"/>
                </a:solidFill>
              </a:rPr>
              <a:t>Facteurs retrouvés:</a:t>
            </a:r>
          </a:p>
          <a:p>
            <a:pPr lvl="1" eaLnBrk="1" hangingPunct="1">
              <a:defRPr/>
            </a:pPr>
            <a:r>
              <a:rPr lang="fr-FR" sz="2000" b="1" dirty="0" err="1" smtClean="0">
                <a:solidFill>
                  <a:srgbClr val="002060"/>
                </a:solidFill>
              </a:rPr>
              <a:t>Hb</a:t>
            </a:r>
            <a:r>
              <a:rPr lang="fr-FR" sz="2000" b="1" dirty="0" smtClean="0">
                <a:solidFill>
                  <a:srgbClr val="002060"/>
                </a:solidFill>
              </a:rPr>
              <a:t> à l’admission &lt; 11g/dl</a:t>
            </a:r>
          </a:p>
          <a:p>
            <a:pPr lvl="1" eaLnBrk="1" hangingPunct="1">
              <a:defRPr/>
            </a:pPr>
            <a:r>
              <a:rPr lang="fr-FR" sz="2000" b="1" dirty="0" smtClean="0">
                <a:solidFill>
                  <a:srgbClr val="002060"/>
                </a:solidFill>
              </a:rPr>
              <a:t>INR&gt; 1,5</a:t>
            </a:r>
          </a:p>
        </p:txBody>
      </p:sp>
      <p:pic>
        <p:nvPicPr>
          <p:cNvPr id="44036" name="Picture 4"/>
          <p:cNvPicPr>
            <a:picLocks noChangeAspect="1" noChangeArrowheads="1"/>
          </p:cNvPicPr>
          <p:nvPr/>
        </p:nvPicPr>
        <p:blipFill>
          <a:blip r:embed="rId4" cstate="print"/>
          <a:srcRect t="42009" b="5363"/>
          <a:stretch>
            <a:fillRect/>
          </a:stretch>
        </p:blipFill>
        <p:spPr bwMode="auto">
          <a:xfrm>
            <a:off x="390525" y="3718560"/>
            <a:ext cx="8351838" cy="3108960"/>
          </a:xfrm>
          <a:prstGeom prst="rect">
            <a:avLst/>
          </a:prstGeom>
          <a:noFill/>
          <a:ln w="9525">
            <a:noFill/>
            <a:miter lim="800000"/>
            <a:headEnd/>
            <a:tailEnd/>
          </a:ln>
        </p:spPr>
      </p:pic>
      <p:sp>
        <p:nvSpPr>
          <p:cNvPr id="335877" name="AutoShape 5"/>
          <p:cNvSpPr>
            <a:spLocks noChangeArrowheads="1"/>
          </p:cNvSpPr>
          <p:nvPr/>
        </p:nvSpPr>
        <p:spPr bwMode="auto">
          <a:xfrm flipH="1">
            <a:off x="6026150" y="4548188"/>
            <a:ext cx="280988" cy="517525"/>
          </a:xfrm>
          <a:prstGeom prst="downArrow">
            <a:avLst>
              <a:gd name="adj1" fmla="val 50000"/>
              <a:gd name="adj2" fmla="val 46045"/>
            </a:avLst>
          </a:prstGeom>
          <a:solidFill>
            <a:srgbClr val="FF3300"/>
          </a:solidFill>
          <a:ln w="9525">
            <a:noFill/>
            <a:miter lim="800000"/>
            <a:headEnd/>
            <a:tailEnd/>
          </a:ln>
        </p:spPr>
        <p:txBody>
          <a:bodyPr wrap="none" anchor="ctr"/>
          <a:lstStyle/>
          <a:p>
            <a:endParaRPr lang="fr-FR"/>
          </a:p>
        </p:txBody>
      </p:sp>
      <p:sp>
        <p:nvSpPr>
          <p:cNvPr id="335878" name="AutoShape 6"/>
          <p:cNvSpPr>
            <a:spLocks noChangeArrowheads="1"/>
          </p:cNvSpPr>
          <p:nvPr/>
        </p:nvSpPr>
        <p:spPr bwMode="auto">
          <a:xfrm flipH="1">
            <a:off x="2528888" y="4479925"/>
            <a:ext cx="280987" cy="517525"/>
          </a:xfrm>
          <a:prstGeom prst="downArrow">
            <a:avLst>
              <a:gd name="adj1" fmla="val 50000"/>
              <a:gd name="adj2" fmla="val 46045"/>
            </a:avLst>
          </a:prstGeom>
          <a:solidFill>
            <a:srgbClr val="00FF00"/>
          </a:solidFill>
          <a:ln w="9525">
            <a:noFill/>
            <a:miter lim="800000"/>
            <a:headEnd/>
            <a:tailEnd/>
          </a:ln>
        </p:spPr>
        <p:txBody>
          <a:bodyPr wrap="none" anchor="ctr"/>
          <a:lstStyle/>
          <a:p>
            <a:endParaRPr lang="fr-FR"/>
          </a:p>
        </p:txBody>
      </p:sp>
      <p:pic>
        <p:nvPicPr>
          <p:cNvPr id="149505" name="Picture 1"/>
          <p:cNvPicPr>
            <a:picLocks noChangeAspect="1" noChangeArrowheads="1"/>
          </p:cNvPicPr>
          <p:nvPr/>
        </p:nvPicPr>
        <p:blipFill>
          <a:blip r:embed="rId5" cstate="print"/>
          <a:srcRect/>
          <a:stretch>
            <a:fillRect/>
          </a:stretch>
        </p:blipFill>
        <p:spPr bwMode="auto">
          <a:xfrm>
            <a:off x="7983689" y="6676003"/>
            <a:ext cx="297915" cy="143936"/>
          </a:xfrm>
          <a:prstGeom prst="rect">
            <a:avLst/>
          </a:prstGeom>
          <a:noFill/>
          <a:ln w="9525">
            <a:noFill/>
            <a:miter lim="800000"/>
            <a:headEnd/>
            <a:tailEnd/>
          </a:ln>
        </p:spPr>
      </p:pic>
      <p:sp>
        <p:nvSpPr>
          <p:cNvPr id="11" name="ZoneTexte 10"/>
          <p:cNvSpPr txBox="1"/>
          <p:nvPr/>
        </p:nvSpPr>
        <p:spPr>
          <a:xfrm>
            <a:off x="2194560" y="2971801"/>
            <a:ext cx="2667000" cy="304800"/>
          </a:xfrm>
          <a:prstGeom prst="rect">
            <a:avLst/>
          </a:prstGeom>
          <a:noFill/>
        </p:spPr>
        <p:txBody>
          <a:bodyPr wrap="square" rtlCol="0">
            <a:spAutoFit/>
          </a:bodyPr>
          <a:lstStyle/>
          <a:p>
            <a:pPr algn="r"/>
            <a:r>
              <a:rPr lang="de-DE" sz="1400" dirty="0" smtClean="0">
                <a:solidFill>
                  <a:srgbClr val="002060"/>
                </a:solidFill>
              </a:rPr>
              <a:t>Schreiber M. J Am </a:t>
            </a:r>
            <a:r>
              <a:rPr lang="de-DE" sz="1400" dirty="0" err="1" smtClean="0">
                <a:solidFill>
                  <a:srgbClr val="002060"/>
                </a:solidFill>
              </a:rPr>
              <a:t>Coll</a:t>
            </a:r>
            <a:r>
              <a:rPr lang="de-DE" sz="1400" dirty="0" smtClean="0">
                <a:solidFill>
                  <a:srgbClr val="002060"/>
                </a:solidFill>
              </a:rPr>
              <a:t> Surg.2007</a:t>
            </a:r>
            <a:endParaRPr lang="fr-FR" sz="1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5877"/>
                                        </p:tgtEl>
                                        <p:attrNameLst>
                                          <p:attrName>style.visibility</p:attrName>
                                        </p:attrNameLst>
                                      </p:cBhvr>
                                      <p:to>
                                        <p:strVal val="visible"/>
                                      </p:to>
                                    </p:set>
                                    <p:anim calcmode="lin" valueType="num">
                                      <p:cBhvr additive="base">
                                        <p:cTn id="7" dur="500" fill="hold"/>
                                        <p:tgtEl>
                                          <p:spTgt spid="335877"/>
                                        </p:tgtEl>
                                        <p:attrNameLst>
                                          <p:attrName>ppt_x</p:attrName>
                                        </p:attrNameLst>
                                      </p:cBhvr>
                                      <p:tavLst>
                                        <p:tav tm="0">
                                          <p:val>
                                            <p:strVal val="#ppt_x"/>
                                          </p:val>
                                        </p:tav>
                                        <p:tav tm="100000">
                                          <p:val>
                                            <p:strVal val="#ppt_x"/>
                                          </p:val>
                                        </p:tav>
                                      </p:tavLst>
                                    </p:anim>
                                    <p:anim calcmode="lin" valueType="num">
                                      <p:cBhvr additive="base">
                                        <p:cTn id="8" dur="500" fill="hold"/>
                                        <p:tgtEl>
                                          <p:spTgt spid="3358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5878"/>
                                        </p:tgtEl>
                                        <p:attrNameLst>
                                          <p:attrName>style.visibility</p:attrName>
                                        </p:attrNameLst>
                                      </p:cBhvr>
                                      <p:to>
                                        <p:strVal val="visible"/>
                                      </p:to>
                                    </p:set>
                                    <p:anim calcmode="lin" valueType="num">
                                      <p:cBhvr additive="base">
                                        <p:cTn id="11" dur="500" fill="hold"/>
                                        <p:tgtEl>
                                          <p:spTgt spid="335878"/>
                                        </p:tgtEl>
                                        <p:attrNameLst>
                                          <p:attrName>ppt_x</p:attrName>
                                        </p:attrNameLst>
                                      </p:cBhvr>
                                      <p:tavLst>
                                        <p:tav tm="0">
                                          <p:val>
                                            <p:strVal val="#ppt_x"/>
                                          </p:val>
                                        </p:tav>
                                        <p:tav tm="100000">
                                          <p:val>
                                            <p:strVal val="#ppt_x"/>
                                          </p:val>
                                        </p:tav>
                                      </p:tavLst>
                                    </p:anim>
                                    <p:anim calcmode="lin" valueType="num">
                                      <p:cBhvr additive="base">
                                        <p:cTn id="12" dur="500" fill="hold"/>
                                        <p:tgtEl>
                                          <p:spTgt spid="335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animBg="1"/>
      <p:bldP spid="33587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Damage Control </a:t>
            </a:r>
            <a:r>
              <a:rPr lang="fr-FR" sz="2800" dirty="0" smtClean="0"/>
              <a:t>Hématologique</a:t>
            </a:r>
            <a:br>
              <a:rPr lang="fr-FR" sz="2800" dirty="0" smtClean="0"/>
            </a:br>
            <a:r>
              <a:rPr lang="fr-FR" sz="2000" b="0" dirty="0" smtClean="0"/>
              <a:t>Administration de plasma</a:t>
            </a:r>
            <a:endParaRPr lang="fr-FR" sz="2000" b="0" dirty="0"/>
          </a:p>
        </p:txBody>
      </p:sp>
      <p:sp>
        <p:nvSpPr>
          <p:cNvPr id="12" name="ZoneTexte 11"/>
          <p:cNvSpPr txBox="1"/>
          <p:nvPr/>
        </p:nvSpPr>
        <p:spPr>
          <a:xfrm>
            <a:off x="4526395" y="5470800"/>
            <a:ext cx="4115556" cy="307777"/>
          </a:xfrm>
          <a:prstGeom prst="rect">
            <a:avLst/>
          </a:prstGeom>
          <a:noFill/>
        </p:spPr>
        <p:txBody>
          <a:bodyPr wrap="square" rtlCol="0">
            <a:spAutoFit/>
          </a:bodyPr>
          <a:lstStyle/>
          <a:p>
            <a:pPr algn="r">
              <a:defRPr/>
            </a:pPr>
            <a:r>
              <a:rPr lang="fr-FR" sz="1400" i="1" dirty="0" err="1" smtClean="0">
                <a:solidFill>
                  <a:schemeClr val="tx1">
                    <a:lumMod val="50000"/>
                    <a:lumOff val="50000"/>
                  </a:schemeClr>
                </a:solidFill>
                <a:latin typeface="Arial"/>
                <a:cs typeface="Arial"/>
              </a:rPr>
              <a:t>Borgman</a:t>
            </a:r>
            <a:r>
              <a:rPr lang="fr-FR" sz="1400" i="1" dirty="0" smtClean="0">
                <a:solidFill>
                  <a:schemeClr val="tx1">
                    <a:lumMod val="50000"/>
                    <a:lumOff val="50000"/>
                  </a:schemeClr>
                </a:solidFill>
                <a:latin typeface="Arial"/>
                <a:cs typeface="Arial"/>
              </a:rPr>
              <a:t>, et al.  </a:t>
            </a:r>
            <a:r>
              <a:rPr lang="fr-FR" sz="1400" i="1" dirty="0">
                <a:solidFill>
                  <a:schemeClr val="tx1">
                    <a:lumMod val="50000"/>
                    <a:lumOff val="50000"/>
                  </a:schemeClr>
                </a:solidFill>
                <a:latin typeface="Arial"/>
                <a:cs typeface="Arial"/>
              </a:rPr>
              <a:t>Journal </a:t>
            </a:r>
            <a:r>
              <a:rPr lang="fr-FR" sz="1400" i="1" dirty="0" smtClean="0">
                <a:solidFill>
                  <a:schemeClr val="tx1">
                    <a:lumMod val="50000"/>
                    <a:lumOff val="50000"/>
                  </a:schemeClr>
                </a:solidFill>
                <a:latin typeface="Arial"/>
                <a:cs typeface="Arial"/>
              </a:rPr>
              <a:t>of trauma 2007</a:t>
            </a:r>
            <a:endParaRPr lang="fr-FR" sz="1400" i="1" dirty="0">
              <a:solidFill>
                <a:schemeClr val="tx1">
                  <a:lumMod val="50000"/>
                  <a:lumOff val="50000"/>
                </a:schemeClr>
              </a:solidFill>
              <a:latin typeface="Arial"/>
              <a:cs typeface="Arial"/>
            </a:endParaRPr>
          </a:p>
        </p:txBody>
      </p:sp>
      <p:pic>
        <p:nvPicPr>
          <p:cNvPr id="13" name="Image 12" descr="Capture d’écran 2013-06-14 à 19.21.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451" y="2641600"/>
            <a:ext cx="4828500" cy="2829200"/>
          </a:xfrm>
          <a:prstGeom prst="rect">
            <a:avLst/>
          </a:prstGeom>
        </p:spPr>
      </p:pic>
      <p:pic>
        <p:nvPicPr>
          <p:cNvPr id="14" name="Image 13" descr="Capture d’écran 2013-06-14 à 19.20.52.png"/>
          <p:cNvPicPr>
            <a:picLocks noChangeAspect="1"/>
          </p:cNvPicPr>
          <p:nvPr/>
        </p:nvPicPr>
        <p:blipFill rotWithShape="1">
          <a:blip r:embed="rId4">
            <a:extLst>
              <a:ext uri="{28A0092B-C50C-407E-A947-70E740481C1C}">
                <a14:useLocalDpi xmlns:a14="http://schemas.microsoft.com/office/drawing/2010/main" val="0"/>
              </a:ext>
            </a:extLst>
          </a:blip>
          <a:srcRect b="24970"/>
          <a:stretch/>
        </p:blipFill>
        <p:spPr>
          <a:xfrm>
            <a:off x="2928275" y="1380282"/>
            <a:ext cx="4354756" cy="1082906"/>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5" cstate="print"/>
          <a:srcRect/>
          <a:stretch>
            <a:fillRect/>
          </a:stretch>
        </p:blipFill>
        <p:spPr bwMode="auto">
          <a:xfrm>
            <a:off x="314961" y="424241"/>
            <a:ext cx="1763706" cy="1588586"/>
          </a:xfrm>
          <a:prstGeom prst="rect">
            <a:avLst/>
          </a:prstGeom>
          <a:noFill/>
          <a:ln w="9525">
            <a:noFill/>
            <a:miter lim="800000"/>
            <a:headEnd/>
            <a:tailEnd/>
          </a:ln>
        </p:spPr>
      </p:pic>
      <p:pic>
        <p:nvPicPr>
          <p:cNvPr id="9" name="Image 8" descr="Capture d’écran 2014-04-05 à 15.49.3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1" y="2818788"/>
            <a:ext cx="2747547" cy="2068818"/>
          </a:xfrm>
          <a:prstGeom prst="rect">
            <a:avLst/>
          </a:prstGeom>
          <a:ln>
            <a:noFill/>
          </a:ln>
          <a:effectLst>
            <a:outerShdw blurRad="292100" dist="139700" dir="2700000" algn="tl" rotWithShape="0">
              <a:srgbClr val="333333">
                <a:alpha val="65000"/>
              </a:srgbClr>
            </a:outerShdw>
          </a:effectLst>
        </p:spPr>
      </p:pic>
      <p:pic>
        <p:nvPicPr>
          <p:cNvPr id="10" name="Image 9" descr="Capture d’écran 2014-04-05 à 15.54.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220" y="5001114"/>
            <a:ext cx="3866893" cy="939372"/>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8"/>
          <a:stretch>
            <a:fillRect/>
          </a:stretch>
        </p:blipFill>
        <p:spPr>
          <a:xfrm>
            <a:off x="314961" y="5940486"/>
            <a:ext cx="810971" cy="779780"/>
          </a:xfrm>
          <a:prstGeom prst="rect">
            <a:avLst/>
          </a:prstGeom>
        </p:spPr>
      </p:pic>
      <p:sp>
        <p:nvSpPr>
          <p:cNvPr id="15" name="ZoneTexte 14"/>
          <p:cNvSpPr txBox="1"/>
          <p:nvPr/>
        </p:nvSpPr>
        <p:spPr>
          <a:xfrm>
            <a:off x="1371600" y="6262857"/>
            <a:ext cx="2640513" cy="307777"/>
          </a:xfrm>
          <a:prstGeom prst="rect">
            <a:avLst/>
          </a:prstGeom>
          <a:noFill/>
        </p:spPr>
        <p:txBody>
          <a:bodyPr wrap="square" rtlCol="0">
            <a:spAutoFit/>
          </a:bodyPr>
          <a:lstStyle/>
          <a:p>
            <a:pPr algn="r">
              <a:defRPr/>
            </a:pPr>
            <a:r>
              <a:rPr lang="fr-FR" sz="1400" i="1" dirty="0" err="1" smtClean="0">
                <a:solidFill>
                  <a:schemeClr val="tx1">
                    <a:lumMod val="50000"/>
                    <a:lumOff val="50000"/>
                  </a:schemeClr>
                </a:solidFill>
                <a:latin typeface="Arial"/>
                <a:cs typeface="Arial"/>
              </a:rPr>
              <a:t>Saillol,et</a:t>
            </a:r>
            <a:r>
              <a:rPr lang="fr-FR" sz="1400" i="1" dirty="0" smtClean="0">
                <a:solidFill>
                  <a:schemeClr val="tx1">
                    <a:lumMod val="50000"/>
                    <a:lumOff val="50000"/>
                  </a:schemeClr>
                </a:solidFill>
                <a:latin typeface="Arial"/>
                <a:cs typeface="Arial"/>
              </a:rPr>
              <a:t> al. Transfusion. 2013</a:t>
            </a:r>
            <a:endParaRPr lang="fr-FR" sz="1400" i="1"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57679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Introduction</a:t>
            </a:r>
            <a:endParaRPr lang="fr-FR" sz="2800" dirty="0"/>
          </a:p>
        </p:txBody>
      </p:sp>
      <p:sp>
        <p:nvSpPr>
          <p:cNvPr id="3" name="Espace réservé du contenu 2"/>
          <p:cNvSpPr>
            <a:spLocks noGrp="1"/>
          </p:cNvSpPr>
          <p:nvPr>
            <p:ph idx="1"/>
          </p:nvPr>
        </p:nvSpPr>
        <p:spPr>
          <a:xfrm>
            <a:off x="596934" y="1630574"/>
            <a:ext cx="8615579" cy="4525963"/>
          </a:xfrm>
        </p:spPr>
        <p:txBody>
          <a:bodyPr>
            <a:normAutofit/>
          </a:bodyPr>
          <a:lstStyle/>
          <a:p>
            <a:pPr algn="just">
              <a:lnSpc>
                <a:spcPct val="150000"/>
              </a:lnSpc>
              <a:buFont typeface="Wingdings" charset="2"/>
              <a:buChar char="§"/>
            </a:pPr>
            <a:r>
              <a:rPr lang="fr-FR" sz="1800" b="1" dirty="0" smtClean="0">
                <a:solidFill>
                  <a:schemeClr val="accent2"/>
                </a:solidFill>
              </a:rPr>
              <a:t>Choc hémorragique :	</a:t>
            </a:r>
            <a:r>
              <a:rPr lang="fr-FR" sz="1800" dirty="0" smtClean="0"/>
              <a:t>	- 2</a:t>
            </a:r>
            <a:r>
              <a:rPr lang="fr-FR" sz="1800" baseline="30000" dirty="0" smtClean="0"/>
              <a:t>ème</a:t>
            </a:r>
            <a:r>
              <a:rPr lang="fr-FR" sz="1800" dirty="0" smtClean="0"/>
              <a:t> cause de décès des traumatisés </a:t>
            </a:r>
          </a:p>
          <a:p>
            <a:pPr marL="0" indent="0" algn="just">
              <a:lnSpc>
                <a:spcPct val="150000"/>
              </a:lnSpc>
              <a:buNone/>
            </a:pPr>
            <a:r>
              <a:rPr lang="fr-FR" sz="1800" dirty="0" smtClean="0"/>
              <a:t>							- 1</a:t>
            </a:r>
            <a:r>
              <a:rPr lang="fr-FR" sz="1800" baseline="30000" dirty="0" smtClean="0"/>
              <a:t>ère</a:t>
            </a:r>
            <a:r>
              <a:rPr lang="fr-FR" sz="1800" dirty="0" smtClean="0"/>
              <a:t> cause de décès évitables</a:t>
            </a:r>
          </a:p>
          <a:p>
            <a:pPr algn="just">
              <a:lnSpc>
                <a:spcPct val="150000"/>
              </a:lnSpc>
              <a:buFont typeface="Wingdings" charset="2"/>
              <a:buChar char="§"/>
            </a:pPr>
            <a:r>
              <a:rPr lang="fr-FR" sz="1800" b="1" dirty="0" smtClean="0">
                <a:solidFill>
                  <a:schemeClr val="accent2"/>
                </a:solidFill>
              </a:rPr>
              <a:t>Une course contre la montre : </a:t>
            </a:r>
            <a:r>
              <a:rPr lang="fr-FR" sz="1800" dirty="0" smtClean="0"/>
              <a:t>10 minutes de platine et golden </a:t>
            </a:r>
            <a:r>
              <a:rPr lang="fr-FR" sz="1800" dirty="0" err="1" smtClean="0"/>
              <a:t>hour</a:t>
            </a:r>
            <a:endParaRPr lang="fr-FR" sz="1800" dirty="0" smtClean="0"/>
          </a:p>
        </p:txBody>
      </p:sp>
      <p:pic>
        <p:nvPicPr>
          <p:cNvPr id="4" name="Image 3" descr="Capture d’écran 2013-11-17 à 17.10.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800" y="3724345"/>
            <a:ext cx="4074692" cy="2567292"/>
          </a:xfrm>
          <a:prstGeom prst="rect">
            <a:avLst/>
          </a:prstGeom>
        </p:spPr>
      </p:pic>
      <p:pic>
        <p:nvPicPr>
          <p:cNvPr id="5" name="Image 4"/>
          <p:cNvPicPr>
            <a:picLocks noChangeAspect="1"/>
          </p:cNvPicPr>
          <p:nvPr/>
        </p:nvPicPr>
        <p:blipFill>
          <a:blip r:embed="rId3"/>
          <a:stretch>
            <a:fillRect/>
          </a:stretch>
        </p:blipFill>
        <p:spPr>
          <a:xfrm>
            <a:off x="2723050" y="235886"/>
            <a:ext cx="1343033" cy="1394688"/>
          </a:xfrm>
          <a:prstGeom prst="rect">
            <a:avLst/>
          </a:prstGeom>
        </p:spPr>
      </p:pic>
      <p:pic>
        <p:nvPicPr>
          <p:cNvPr id="6" name="Picture 3" descr="c9"/>
          <p:cNvPicPr>
            <a:picLocks noChangeAspect="1" noChangeArrowheads="1"/>
          </p:cNvPicPr>
          <p:nvPr/>
        </p:nvPicPr>
        <p:blipFill>
          <a:blip r:embed="rId4"/>
          <a:srcRect/>
          <a:stretch>
            <a:fillRect/>
          </a:stretch>
        </p:blipFill>
        <p:spPr bwMode="auto">
          <a:xfrm>
            <a:off x="5299580" y="3514302"/>
            <a:ext cx="3522158" cy="2642235"/>
          </a:xfrm>
          <a:prstGeom prst="rect">
            <a:avLst/>
          </a:prstGeom>
          <a:noFill/>
          <a:ln w="9525">
            <a:noFill/>
            <a:miter lim="800000"/>
            <a:headEnd/>
            <a:tailEnd/>
          </a:ln>
        </p:spPr>
      </p:pic>
    </p:spTree>
    <p:extLst>
      <p:ext uri="{BB962C8B-B14F-4D97-AF65-F5344CB8AC3E}">
        <p14:creationId xmlns:p14="http://schemas.microsoft.com/office/powerpoint/2010/main" val="260311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3" cstate="print"/>
          <a:srcRect/>
          <a:stretch>
            <a:fillRect/>
          </a:stretch>
        </p:blipFill>
        <p:spPr bwMode="auto">
          <a:xfrm>
            <a:off x="3911600" y="1778000"/>
            <a:ext cx="4855215" cy="4706838"/>
          </a:xfrm>
          <a:prstGeom prst="rect">
            <a:avLst/>
          </a:prstGeom>
          <a:noFill/>
          <a:ln w="9525">
            <a:noFill/>
            <a:miter lim="800000"/>
            <a:headEnd/>
            <a:tailEnd/>
          </a:ln>
        </p:spPr>
      </p:pic>
      <p:pic>
        <p:nvPicPr>
          <p:cNvPr id="100356" name="Picture 4"/>
          <p:cNvPicPr>
            <a:picLocks noChangeAspect="1" noChangeArrowheads="1"/>
          </p:cNvPicPr>
          <p:nvPr/>
        </p:nvPicPr>
        <p:blipFill>
          <a:blip r:embed="rId4" cstate="print"/>
          <a:srcRect/>
          <a:stretch>
            <a:fillRect/>
          </a:stretch>
        </p:blipFill>
        <p:spPr bwMode="auto">
          <a:xfrm>
            <a:off x="323527" y="203880"/>
            <a:ext cx="6586663" cy="1472520"/>
          </a:xfrm>
          <a:prstGeom prst="rect">
            <a:avLst/>
          </a:prstGeom>
          <a:noFill/>
          <a:ln w="9525">
            <a:noFill/>
            <a:miter lim="800000"/>
            <a:headEnd/>
            <a:tailEnd/>
          </a:ln>
        </p:spPr>
      </p:pic>
      <p:sp>
        <p:nvSpPr>
          <p:cNvPr id="4" name="ZoneTexte 3"/>
          <p:cNvSpPr txBox="1"/>
          <p:nvPr/>
        </p:nvSpPr>
        <p:spPr>
          <a:xfrm>
            <a:off x="1910080" y="4988560"/>
            <a:ext cx="2019464" cy="1200329"/>
          </a:xfrm>
          <a:prstGeom prst="rect">
            <a:avLst/>
          </a:prstGeom>
          <a:noFill/>
        </p:spPr>
        <p:txBody>
          <a:bodyPr wrap="square" rtlCol="0">
            <a:spAutoFit/>
          </a:bodyPr>
          <a:lstStyle/>
          <a:p>
            <a:r>
              <a:rPr lang="fr-FR" dirty="0" smtClean="0"/>
              <a:t>CONTROL GROUP = </a:t>
            </a:r>
            <a:r>
              <a:rPr lang="en-US" dirty="0" smtClean="0"/>
              <a:t>RBC, plasma, and </a:t>
            </a:r>
            <a:r>
              <a:rPr lang="en-US" dirty="0" err="1" smtClean="0"/>
              <a:t>apheresis</a:t>
            </a:r>
            <a:r>
              <a:rPr lang="en-US" dirty="0" smtClean="0"/>
              <a:t> platelets but not WFWB</a:t>
            </a:r>
            <a:endParaRPr lang="fr-FR" dirty="0"/>
          </a:p>
        </p:txBody>
      </p:sp>
      <p:pic>
        <p:nvPicPr>
          <p:cNvPr id="147458" name="Picture 2" descr="Hématologie : Anatomie -Physiologie"/>
          <p:cNvPicPr>
            <a:picLocks noChangeAspect="1" noChangeArrowheads="1"/>
          </p:cNvPicPr>
          <p:nvPr/>
        </p:nvPicPr>
        <p:blipFill>
          <a:blip r:embed="rId5" cstate="print"/>
          <a:srcRect/>
          <a:stretch>
            <a:fillRect/>
          </a:stretch>
        </p:blipFill>
        <p:spPr bwMode="auto">
          <a:xfrm>
            <a:off x="7161942" y="89092"/>
            <a:ext cx="1491958" cy="1445068"/>
          </a:xfrm>
          <a:prstGeom prst="rect">
            <a:avLst/>
          </a:prstGeom>
          <a:noFill/>
        </p:spPr>
      </p:pic>
      <p:pic>
        <p:nvPicPr>
          <p:cNvPr id="8" name="Picture 12" descr="e5"/>
          <p:cNvPicPr>
            <a:picLocks noChangeAspect="1" noChangeArrowheads="1"/>
          </p:cNvPicPr>
          <p:nvPr/>
        </p:nvPicPr>
        <p:blipFill>
          <a:blip r:embed="rId6" cstate="print"/>
          <a:srcRect/>
          <a:stretch>
            <a:fillRect/>
          </a:stretch>
        </p:blipFill>
        <p:spPr>
          <a:xfrm>
            <a:off x="323527" y="1661753"/>
            <a:ext cx="2358713" cy="1769511"/>
          </a:xfrm>
          <a:prstGeom prst="rect">
            <a:avLst/>
          </a:prstGeom>
          <a:noFill/>
          <a:ln/>
        </p:spPr>
      </p:pic>
      <p:pic>
        <p:nvPicPr>
          <p:cNvPr id="9" name="Picture 10" descr="IMGP0206"/>
          <p:cNvPicPr>
            <a:picLocks noChangeAspect="1" noChangeArrowheads="1"/>
          </p:cNvPicPr>
          <p:nvPr/>
        </p:nvPicPr>
        <p:blipFill>
          <a:blip r:embed="rId7" cstate="print"/>
          <a:srcRect/>
          <a:stretch>
            <a:fillRect/>
          </a:stretch>
        </p:blipFill>
        <p:spPr bwMode="auto">
          <a:xfrm>
            <a:off x="469266" y="3993560"/>
            <a:ext cx="1440814" cy="23426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Damage Control </a:t>
            </a:r>
            <a:r>
              <a:rPr lang="fr-FR" sz="2800" dirty="0" smtClean="0"/>
              <a:t>Hématologique</a:t>
            </a:r>
            <a:endParaRPr lang="fr-FR" sz="2000" b="0" dirty="0"/>
          </a:p>
        </p:txBody>
      </p:sp>
      <p:sp>
        <p:nvSpPr>
          <p:cNvPr id="3" name="ZoneTexte 2"/>
          <p:cNvSpPr txBox="1"/>
          <p:nvPr/>
        </p:nvSpPr>
        <p:spPr>
          <a:xfrm>
            <a:off x="2591760" y="1848397"/>
            <a:ext cx="7447107" cy="2146742"/>
          </a:xfrm>
          <a:prstGeom prst="rect">
            <a:avLst/>
          </a:prstGeom>
          <a:noFill/>
        </p:spPr>
        <p:txBody>
          <a:bodyPr wrap="square" rtlCol="0">
            <a:spAutoFit/>
          </a:bodyPr>
          <a:lstStyle/>
          <a:p>
            <a:pPr marL="285750" indent="-285750" algn="just">
              <a:lnSpc>
                <a:spcPct val="150000"/>
              </a:lnSpc>
              <a:buFont typeface="Arial"/>
              <a:buChar char="•"/>
            </a:pPr>
            <a:r>
              <a:rPr lang="fr-FR" dirty="0" smtClean="0">
                <a:latin typeface="Arial"/>
                <a:cs typeface="Arial"/>
              </a:rPr>
              <a:t>Débuter la </a:t>
            </a:r>
            <a:r>
              <a:rPr lang="fr-FR" b="1" dirty="0" smtClean="0">
                <a:solidFill>
                  <a:srgbClr val="C0504D"/>
                </a:solidFill>
                <a:latin typeface="Arial"/>
                <a:cs typeface="Arial"/>
              </a:rPr>
              <a:t>transfusion érythrocytaire </a:t>
            </a:r>
            <a:r>
              <a:rPr lang="fr-FR" dirty="0" smtClean="0">
                <a:latin typeface="Arial"/>
                <a:cs typeface="Arial"/>
              </a:rPr>
              <a:t>au plus vite</a:t>
            </a:r>
          </a:p>
          <a:p>
            <a:pPr marL="285750" indent="-285750" algn="just">
              <a:lnSpc>
                <a:spcPct val="150000"/>
              </a:lnSpc>
              <a:buFont typeface="Arial"/>
              <a:buChar char="•"/>
            </a:pPr>
            <a:r>
              <a:rPr lang="fr-FR" dirty="0" smtClean="0">
                <a:latin typeface="Arial"/>
                <a:cs typeface="Arial"/>
              </a:rPr>
              <a:t>Anticiper une </a:t>
            </a:r>
            <a:r>
              <a:rPr lang="fr-FR" b="1" dirty="0" smtClean="0">
                <a:solidFill>
                  <a:srgbClr val="C0504D"/>
                </a:solidFill>
                <a:latin typeface="Arial"/>
                <a:cs typeface="Arial"/>
              </a:rPr>
              <a:t>transfusion massive</a:t>
            </a:r>
          </a:p>
          <a:p>
            <a:pPr algn="just">
              <a:lnSpc>
                <a:spcPct val="150000"/>
              </a:lnSpc>
            </a:pPr>
            <a:endParaRPr lang="fr-FR" dirty="0">
              <a:latin typeface="Arial"/>
              <a:cs typeface="Arial"/>
            </a:endParaRPr>
          </a:p>
          <a:p>
            <a:pPr algn="just">
              <a:lnSpc>
                <a:spcPct val="150000"/>
              </a:lnSpc>
            </a:pPr>
            <a:endParaRPr lang="fr-FR" dirty="0">
              <a:latin typeface="Arial"/>
              <a:cs typeface="Arial"/>
            </a:endParaRPr>
          </a:p>
          <a:p>
            <a:pPr algn="just">
              <a:lnSpc>
                <a:spcPct val="150000"/>
              </a:lnSpc>
            </a:pPr>
            <a:endParaRPr lang="fr-FR" dirty="0" smtClean="0">
              <a:latin typeface="Arial"/>
              <a:cs typeface="Arial"/>
            </a:endParaRPr>
          </a:p>
        </p:txBody>
      </p:sp>
      <p:pic>
        <p:nvPicPr>
          <p:cNvPr id="5" name="Picture 5"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352" y="3926375"/>
            <a:ext cx="2923894" cy="215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7"/>
          <p:cNvSpPr>
            <a:spLocks noChangeShapeType="1"/>
          </p:cNvSpPr>
          <p:nvPr/>
        </p:nvSpPr>
        <p:spPr bwMode="auto">
          <a:xfrm>
            <a:off x="6998418" y="3926375"/>
            <a:ext cx="0" cy="2227570"/>
          </a:xfrm>
          <a:prstGeom prst="line">
            <a:avLst/>
          </a:prstGeom>
          <a:noFill/>
          <a:ln w="57150">
            <a:solidFill>
              <a:srgbClr val="C0504D"/>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8" name="Rectangle 7"/>
          <p:cNvSpPr/>
          <p:nvPr/>
        </p:nvSpPr>
        <p:spPr>
          <a:xfrm>
            <a:off x="1647760" y="3863660"/>
            <a:ext cx="3441445" cy="2262158"/>
          </a:xfrm>
          <a:prstGeom prst="rect">
            <a:avLst/>
          </a:prstGeom>
        </p:spPr>
        <p:txBody>
          <a:bodyPr wrap="square">
            <a:spAutoFit/>
          </a:bodyPr>
          <a:lstStyle/>
          <a:p>
            <a:pPr lvl="0">
              <a:lnSpc>
                <a:spcPct val="200000"/>
              </a:lnSpc>
            </a:pPr>
            <a:r>
              <a:rPr lang="fr-FR" dirty="0" err="1" smtClean="0">
                <a:latin typeface="Arial"/>
                <a:cs typeface="Arial"/>
              </a:rPr>
              <a:t>Penetrating</a:t>
            </a:r>
            <a:r>
              <a:rPr lang="fr-FR" dirty="0" smtClean="0">
                <a:latin typeface="Arial"/>
                <a:cs typeface="Arial"/>
              </a:rPr>
              <a:t> </a:t>
            </a:r>
            <a:r>
              <a:rPr lang="fr-FR" dirty="0" err="1">
                <a:latin typeface="Arial"/>
                <a:cs typeface="Arial"/>
              </a:rPr>
              <a:t>mechanism</a:t>
            </a:r>
            <a:r>
              <a:rPr lang="fr-FR" dirty="0">
                <a:latin typeface="Arial"/>
                <a:cs typeface="Arial"/>
              </a:rPr>
              <a:t> </a:t>
            </a:r>
            <a:endParaRPr lang="fr-FR" dirty="0" smtClean="0">
              <a:latin typeface="Arial"/>
              <a:cs typeface="Arial"/>
            </a:endParaRPr>
          </a:p>
          <a:p>
            <a:pPr lvl="0">
              <a:lnSpc>
                <a:spcPct val="200000"/>
              </a:lnSpc>
            </a:pPr>
            <a:r>
              <a:rPr lang="fr-FR" dirty="0" smtClean="0">
                <a:latin typeface="Arial"/>
                <a:cs typeface="Arial"/>
              </a:rPr>
              <a:t>ED </a:t>
            </a:r>
            <a:r>
              <a:rPr lang="fr-FR" dirty="0">
                <a:latin typeface="Arial"/>
                <a:cs typeface="Arial"/>
              </a:rPr>
              <a:t>SBP of 90 mmHg or </a:t>
            </a:r>
            <a:r>
              <a:rPr lang="fr-FR" dirty="0" err="1">
                <a:latin typeface="Arial"/>
                <a:cs typeface="Arial"/>
              </a:rPr>
              <a:t>less</a:t>
            </a:r>
            <a:endParaRPr lang="fr-FR" dirty="0">
              <a:latin typeface="Arial"/>
              <a:cs typeface="Arial"/>
            </a:endParaRPr>
          </a:p>
          <a:p>
            <a:pPr lvl="0">
              <a:lnSpc>
                <a:spcPct val="200000"/>
              </a:lnSpc>
            </a:pPr>
            <a:r>
              <a:rPr lang="fr-FR" dirty="0" smtClean="0">
                <a:latin typeface="Arial"/>
                <a:cs typeface="Arial"/>
              </a:rPr>
              <a:t>ED </a:t>
            </a:r>
            <a:r>
              <a:rPr lang="fr-FR" dirty="0">
                <a:latin typeface="Arial"/>
                <a:cs typeface="Arial"/>
              </a:rPr>
              <a:t>HR of 120 </a:t>
            </a:r>
            <a:r>
              <a:rPr lang="fr-FR" dirty="0" err="1">
                <a:latin typeface="Arial"/>
                <a:cs typeface="Arial"/>
              </a:rPr>
              <a:t>bpm</a:t>
            </a:r>
            <a:r>
              <a:rPr lang="fr-FR" dirty="0">
                <a:latin typeface="Arial"/>
                <a:cs typeface="Arial"/>
              </a:rPr>
              <a:t> or </a:t>
            </a:r>
            <a:r>
              <a:rPr lang="fr-FR" dirty="0" err="1">
                <a:latin typeface="Arial"/>
                <a:cs typeface="Arial"/>
              </a:rPr>
              <a:t>greater</a:t>
            </a:r>
            <a:endParaRPr lang="fr-FR" dirty="0">
              <a:latin typeface="Arial"/>
              <a:cs typeface="Arial"/>
            </a:endParaRPr>
          </a:p>
          <a:p>
            <a:pPr lvl="0">
              <a:lnSpc>
                <a:spcPct val="200000"/>
              </a:lnSpc>
            </a:pPr>
            <a:r>
              <a:rPr lang="fr-FR" dirty="0" smtClean="0">
                <a:latin typeface="Arial"/>
                <a:cs typeface="Arial"/>
              </a:rPr>
              <a:t>Positive </a:t>
            </a:r>
            <a:r>
              <a:rPr lang="fr-FR" dirty="0">
                <a:latin typeface="Arial"/>
                <a:cs typeface="Arial"/>
              </a:rPr>
              <a:t>FAST</a:t>
            </a:r>
          </a:p>
        </p:txBody>
      </p:sp>
      <p:sp>
        <p:nvSpPr>
          <p:cNvPr id="9" name="ZoneTexte 8"/>
          <p:cNvSpPr txBox="1"/>
          <p:nvPr/>
        </p:nvSpPr>
        <p:spPr>
          <a:xfrm>
            <a:off x="3498097" y="6308126"/>
            <a:ext cx="5060149" cy="307777"/>
          </a:xfrm>
          <a:prstGeom prst="rect">
            <a:avLst/>
          </a:prstGeom>
          <a:noFill/>
        </p:spPr>
        <p:txBody>
          <a:bodyPr wrap="square" rtlCol="0">
            <a:spAutoFit/>
          </a:bodyPr>
          <a:lstStyle/>
          <a:p>
            <a:pPr algn="r">
              <a:defRPr/>
            </a:pPr>
            <a:r>
              <a:rPr lang="fr-FR" sz="1400" i="1" dirty="0" err="1" smtClean="0">
                <a:solidFill>
                  <a:schemeClr val="tx1">
                    <a:lumMod val="50000"/>
                    <a:lumOff val="50000"/>
                  </a:schemeClr>
                </a:solidFill>
                <a:latin typeface="Arial"/>
                <a:cs typeface="Arial"/>
              </a:rPr>
              <a:t>Nunez</a:t>
            </a:r>
            <a:r>
              <a:rPr lang="fr-FR" sz="1400" i="1" dirty="0" smtClean="0">
                <a:solidFill>
                  <a:schemeClr val="tx1">
                    <a:lumMod val="50000"/>
                    <a:lumOff val="50000"/>
                  </a:schemeClr>
                </a:solidFill>
                <a:latin typeface="Arial"/>
                <a:cs typeface="Arial"/>
              </a:rPr>
              <a:t>, </a:t>
            </a:r>
            <a:r>
              <a:rPr lang="fr-FR" sz="1400" i="1" dirty="0">
                <a:solidFill>
                  <a:srgbClr val="7F7F7F"/>
                </a:solidFill>
                <a:latin typeface="Arial"/>
                <a:cs typeface="Arial"/>
              </a:rPr>
              <a:t>et al</a:t>
            </a:r>
            <a:r>
              <a:rPr lang="fr-FR" sz="1400" i="1" dirty="0" smtClean="0">
                <a:solidFill>
                  <a:schemeClr val="tx1">
                    <a:lumMod val="50000"/>
                    <a:lumOff val="50000"/>
                  </a:schemeClr>
                </a:solidFill>
                <a:latin typeface="Arial"/>
                <a:cs typeface="Arial"/>
              </a:rPr>
              <a:t>. Journal of Trauma. 2009</a:t>
            </a:r>
            <a:endParaRPr lang="fr-FR" sz="1400" i="1" dirty="0">
              <a:solidFill>
                <a:schemeClr val="tx1">
                  <a:lumMod val="50000"/>
                  <a:lumOff val="50000"/>
                </a:schemeClr>
              </a:solidFill>
              <a:latin typeface="Arial"/>
              <a:cs typeface="Arial"/>
            </a:endParaRPr>
          </a:p>
        </p:txBody>
      </p:sp>
      <p:pic>
        <p:nvPicPr>
          <p:cNvPr id="10" name="Image 9" descr="Capture d’écran 2014-04-04 à 22.21.39.png"/>
          <p:cNvPicPr>
            <a:picLocks noChangeAspect="1"/>
          </p:cNvPicPr>
          <p:nvPr/>
        </p:nvPicPr>
        <p:blipFill rotWithShape="1">
          <a:blip r:embed="rId4">
            <a:extLst>
              <a:ext uri="{28A0092B-C50C-407E-A947-70E740481C1C}">
                <a14:useLocalDpi xmlns:a14="http://schemas.microsoft.com/office/drawing/2010/main" val="0"/>
              </a:ext>
            </a:extLst>
          </a:blip>
          <a:srcRect t="51217"/>
          <a:stretch/>
        </p:blipFill>
        <p:spPr>
          <a:xfrm>
            <a:off x="2591760" y="2934900"/>
            <a:ext cx="6079858" cy="600464"/>
          </a:xfrm>
          <a:prstGeom prst="rect">
            <a:avLst/>
          </a:prstGeom>
          <a:ln>
            <a:noFill/>
          </a:ln>
          <a:effectLst>
            <a:outerShdw blurRad="292100" dist="139700" dir="2700000" algn="tl" rotWithShape="0">
              <a:srgbClr val="333333">
                <a:alpha val="65000"/>
              </a:srgbClr>
            </a:outerShdw>
          </a:effectLst>
        </p:spPr>
      </p:pic>
      <p:pic>
        <p:nvPicPr>
          <p:cNvPr id="11" name="Picture 6" descr="d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1803" r="12654" b="5574"/>
          <a:stretch>
            <a:fillRect/>
          </a:stretch>
        </p:blipFill>
        <p:spPr bwMode="auto">
          <a:xfrm>
            <a:off x="454538" y="1695903"/>
            <a:ext cx="1839777" cy="1238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r 11"/>
          <p:cNvGrpSpPr/>
          <p:nvPr/>
        </p:nvGrpSpPr>
        <p:grpSpPr>
          <a:xfrm>
            <a:off x="1186361" y="4048697"/>
            <a:ext cx="277176" cy="400109"/>
            <a:chOff x="2053753" y="2954898"/>
            <a:chExt cx="565910" cy="649264"/>
          </a:xfrm>
        </p:grpSpPr>
        <p:sp>
          <p:nvSpPr>
            <p:cNvPr id="13" name="Rectangle 12"/>
            <p:cNvSpPr/>
            <p:nvPr/>
          </p:nvSpPr>
          <p:spPr>
            <a:xfrm rot="733335">
              <a:off x="2121432" y="3013058"/>
              <a:ext cx="498231" cy="588024"/>
            </a:xfrm>
            <a:prstGeom prst="rect">
              <a:avLst/>
            </a:prstGeom>
            <a:solidFill>
              <a:schemeClr val="accent6"/>
            </a:solidFill>
            <a:ln>
              <a:no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sz="2000"/>
            </a:p>
          </p:txBody>
        </p:sp>
        <p:sp>
          <p:nvSpPr>
            <p:cNvPr id="14" name="ZoneTexte 13"/>
            <p:cNvSpPr txBox="1"/>
            <p:nvPr/>
          </p:nvSpPr>
          <p:spPr>
            <a:xfrm>
              <a:off x="2053753" y="2954898"/>
              <a:ext cx="485953" cy="649264"/>
            </a:xfrm>
            <a:prstGeom prst="rect">
              <a:avLst/>
            </a:prstGeom>
            <a:noFill/>
          </p:spPr>
          <p:txBody>
            <a:bodyPr wrap="none" rtlCol="0">
              <a:spAutoFit/>
            </a:bodyPr>
            <a:lstStyle/>
            <a:p>
              <a:r>
                <a:rPr lang="fr-FR" sz="2000" b="1" dirty="0" smtClean="0">
                  <a:solidFill>
                    <a:schemeClr val="bg1"/>
                  </a:solidFill>
                  <a:latin typeface="Arial"/>
                  <a:cs typeface="Arial"/>
                </a:rPr>
                <a:t>1</a:t>
              </a:r>
              <a:endParaRPr lang="fr-FR" sz="2000" b="1" dirty="0">
                <a:solidFill>
                  <a:schemeClr val="bg1"/>
                </a:solidFill>
                <a:latin typeface="Arial"/>
                <a:cs typeface="Arial"/>
              </a:endParaRPr>
            </a:p>
          </p:txBody>
        </p:sp>
      </p:grpSp>
      <p:grpSp>
        <p:nvGrpSpPr>
          <p:cNvPr id="15" name="Grouper 14"/>
          <p:cNvGrpSpPr/>
          <p:nvPr/>
        </p:nvGrpSpPr>
        <p:grpSpPr>
          <a:xfrm>
            <a:off x="1186361" y="4581120"/>
            <a:ext cx="277176" cy="400109"/>
            <a:chOff x="2053753" y="2976821"/>
            <a:chExt cx="565910" cy="649264"/>
          </a:xfrm>
        </p:grpSpPr>
        <p:sp>
          <p:nvSpPr>
            <p:cNvPr id="16" name="Rectangle 15"/>
            <p:cNvSpPr/>
            <p:nvPr/>
          </p:nvSpPr>
          <p:spPr>
            <a:xfrm rot="733335">
              <a:off x="2121432" y="3013058"/>
              <a:ext cx="498231" cy="588024"/>
            </a:xfrm>
            <a:prstGeom prst="rect">
              <a:avLst/>
            </a:prstGeom>
            <a:solidFill>
              <a:schemeClr val="accent6"/>
            </a:solidFill>
            <a:ln>
              <a:no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sz="2000"/>
            </a:p>
          </p:txBody>
        </p:sp>
        <p:sp>
          <p:nvSpPr>
            <p:cNvPr id="17" name="ZoneTexte 16"/>
            <p:cNvSpPr txBox="1"/>
            <p:nvPr/>
          </p:nvSpPr>
          <p:spPr>
            <a:xfrm>
              <a:off x="2053753" y="2976821"/>
              <a:ext cx="485953" cy="649264"/>
            </a:xfrm>
            <a:prstGeom prst="rect">
              <a:avLst/>
            </a:prstGeom>
            <a:noFill/>
          </p:spPr>
          <p:txBody>
            <a:bodyPr wrap="none" rtlCol="0">
              <a:spAutoFit/>
            </a:bodyPr>
            <a:lstStyle/>
            <a:p>
              <a:r>
                <a:rPr lang="fr-FR" sz="2000" b="1" dirty="0" smtClean="0">
                  <a:solidFill>
                    <a:schemeClr val="bg1"/>
                  </a:solidFill>
                  <a:latin typeface="Arial"/>
                  <a:cs typeface="Arial"/>
                </a:rPr>
                <a:t>2</a:t>
              </a:r>
              <a:endParaRPr lang="fr-FR" sz="2000" b="1" dirty="0">
                <a:solidFill>
                  <a:schemeClr val="bg1"/>
                </a:solidFill>
                <a:latin typeface="Arial"/>
                <a:cs typeface="Arial"/>
              </a:endParaRPr>
            </a:p>
          </p:txBody>
        </p:sp>
      </p:grpSp>
      <p:grpSp>
        <p:nvGrpSpPr>
          <p:cNvPr id="18" name="Grouper 17"/>
          <p:cNvGrpSpPr/>
          <p:nvPr/>
        </p:nvGrpSpPr>
        <p:grpSpPr>
          <a:xfrm>
            <a:off x="1201248" y="5115910"/>
            <a:ext cx="277176" cy="400109"/>
            <a:chOff x="2053753" y="2954898"/>
            <a:chExt cx="565910" cy="649264"/>
          </a:xfrm>
        </p:grpSpPr>
        <p:sp>
          <p:nvSpPr>
            <p:cNvPr id="19" name="Rectangle 18"/>
            <p:cNvSpPr/>
            <p:nvPr/>
          </p:nvSpPr>
          <p:spPr>
            <a:xfrm rot="733335">
              <a:off x="2121432" y="3013058"/>
              <a:ext cx="498231" cy="588024"/>
            </a:xfrm>
            <a:prstGeom prst="rect">
              <a:avLst/>
            </a:prstGeom>
            <a:solidFill>
              <a:schemeClr val="accent6"/>
            </a:solidFill>
            <a:ln>
              <a:no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sz="2000"/>
            </a:p>
          </p:txBody>
        </p:sp>
        <p:sp>
          <p:nvSpPr>
            <p:cNvPr id="20" name="ZoneTexte 19"/>
            <p:cNvSpPr txBox="1"/>
            <p:nvPr/>
          </p:nvSpPr>
          <p:spPr>
            <a:xfrm>
              <a:off x="2053753" y="2954898"/>
              <a:ext cx="485953" cy="649264"/>
            </a:xfrm>
            <a:prstGeom prst="rect">
              <a:avLst/>
            </a:prstGeom>
            <a:noFill/>
          </p:spPr>
          <p:txBody>
            <a:bodyPr wrap="none" rtlCol="0">
              <a:spAutoFit/>
            </a:bodyPr>
            <a:lstStyle/>
            <a:p>
              <a:r>
                <a:rPr lang="fr-FR" sz="2000" b="1" dirty="0" smtClean="0">
                  <a:solidFill>
                    <a:schemeClr val="bg1"/>
                  </a:solidFill>
                  <a:latin typeface="Arial"/>
                  <a:cs typeface="Arial"/>
                </a:rPr>
                <a:t>3</a:t>
              </a:r>
              <a:endParaRPr lang="fr-FR" sz="2000" b="1" dirty="0">
                <a:solidFill>
                  <a:schemeClr val="bg1"/>
                </a:solidFill>
                <a:latin typeface="Arial"/>
                <a:cs typeface="Arial"/>
              </a:endParaRPr>
            </a:p>
          </p:txBody>
        </p:sp>
      </p:grpSp>
      <p:grpSp>
        <p:nvGrpSpPr>
          <p:cNvPr id="21" name="Grouper 20"/>
          <p:cNvGrpSpPr/>
          <p:nvPr/>
        </p:nvGrpSpPr>
        <p:grpSpPr>
          <a:xfrm>
            <a:off x="1194208" y="5696840"/>
            <a:ext cx="277176" cy="400109"/>
            <a:chOff x="2053753" y="2976821"/>
            <a:chExt cx="565910" cy="649264"/>
          </a:xfrm>
        </p:grpSpPr>
        <p:sp>
          <p:nvSpPr>
            <p:cNvPr id="22" name="Rectangle 21"/>
            <p:cNvSpPr/>
            <p:nvPr/>
          </p:nvSpPr>
          <p:spPr>
            <a:xfrm rot="733335">
              <a:off x="2121432" y="3013058"/>
              <a:ext cx="498231" cy="588024"/>
            </a:xfrm>
            <a:prstGeom prst="rect">
              <a:avLst/>
            </a:prstGeom>
            <a:solidFill>
              <a:schemeClr val="accent6"/>
            </a:solidFill>
            <a:ln>
              <a:no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sz="2000"/>
            </a:p>
          </p:txBody>
        </p:sp>
        <p:sp>
          <p:nvSpPr>
            <p:cNvPr id="23" name="ZoneTexte 22"/>
            <p:cNvSpPr txBox="1"/>
            <p:nvPr/>
          </p:nvSpPr>
          <p:spPr>
            <a:xfrm>
              <a:off x="2053753" y="2976821"/>
              <a:ext cx="485953" cy="649264"/>
            </a:xfrm>
            <a:prstGeom prst="rect">
              <a:avLst/>
            </a:prstGeom>
            <a:noFill/>
          </p:spPr>
          <p:txBody>
            <a:bodyPr wrap="none" rtlCol="0">
              <a:spAutoFit/>
            </a:bodyPr>
            <a:lstStyle/>
            <a:p>
              <a:r>
                <a:rPr lang="fr-FR" sz="2000" b="1" dirty="0" smtClean="0">
                  <a:solidFill>
                    <a:schemeClr val="bg1"/>
                  </a:solidFill>
                  <a:latin typeface="Arial"/>
                  <a:cs typeface="Arial"/>
                </a:rPr>
                <a:t>4</a:t>
              </a:r>
              <a:endParaRPr lang="fr-FR" sz="2000" b="1" dirty="0">
                <a:solidFill>
                  <a:schemeClr val="bg1"/>
                </a:solidFill>
                <a:latin typeface="Arial"/>
                <a:cs typeface="Arial"/>
              </a:endParaRPr>
            </a:p>
          </p:txBody>
        </p:sp>
      </p:grpSp>
    </p:spTree>
    <p:extLst>
      <p:ext uri="{BB962C8B-B14F-4D97-AF65-F5344CB8AC3E}">
        <p14:creationId xmlns:p14="http://schemas.microsoft.com/office/powerpoint/2010/main" val="20060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descr="Capture d’écran 2013-06-06 à 16.40.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752" y="1380282"/>
            <a:ext cx="6411671" cy="1403550"/>
          </a:xfrm>
          <a:prstGeom prst="rect">
            <a:avLst/>
          </a:prstGeom>
          <a:ln>
            <a:noFill/>
          </a:ln>
          <a:effectLst>
            <a:outerShdw blurRad="292100" dist="139700" dir="2700000" algn="tl" rotWithShape="0">
              <a:srgbClr val="333333">
                <a:alpha val="65000"/>
              </a:srgbClr>
            </a:outerShdw>
          </a:effectLst>
        </p:spPr>
      </p:pic>
      <p:pic>
        <p:nvPicPr>
          <p:cNvPr id="6" name="Image 5" descr="Capture d’écran 2013-06-07 à 11.31.32.png"/>
          <p:cNvPicPr>
            <a:picLocks noChangeAspect="1"/>
          </p:cNvPicPr>
          <p:nvPr/>
        </p:nvPicPr>
        <p:blipFill rotWithShape="1">
          <a:blip r:embed="rId4">
            <a:extLst>
              <a:ext uri="{28A0092B-C50C-407E-A947-70E740481C1C}">
                <a14:useLocalDpi xmlns:a14="http://schemas.microsoft.com/office/drawing/2010/main" val="0"/>
              </a:ext>
            </a:extLst>
          </a:blip>
          <a:srcRect b="28068"/>
          <a:stretch/>
        </p:blipFill>
        <p:spPr>
          <a:xfrm>
            <a:off x="1367752" y="3904411"/>
            <a:ext cx="6411671" cy="1358470"/>
          </a:xfrm>
          <a:prstGeom prst="rect">
            <a:avLst/>
          </a:prstGeom>
          <a:ln>
            <a:noFill/>
          </a:ln>
          <a:effectLst>
            <a:outerShdw blurRad="292100" dist="139700" dir="2700000" algn="tl" rotWithShape="0">
              <a:srgbClr val="333333">
                <a:alpha val="65000"/>
              </a:srgbClr>
            </a:outerShdw>
          </a:effectLst>
        </p:spPr>
      </p:pic>
      <p:sp>
        <p:nvSpPr>
          <p:cNvPr id="7" name="ZoneTexte 6"/>
          <p:cNvSpPr txBox="1"/>
          <p:nvPr/>
        </p:nvSpPr>
        <p:spPr>
          <a:xfrm>
            <a:off x="6138930" y="2783833"/>
            <a:ext cx="1751706" cy="307777"/>
          </a:xfrm>
          <a:prstGeom prst="rect">
            <a:avLst/>
          </a:prstGeom>
          <a:noFill/>
        </p:spPr>
        <p:txBody>
          <a:bodyPr wrap="square" rtlCol="0">
            <a:spAutoFit/>
          </a:bodyPr>
          <a:lstStyle/>
          <a:p>
            <a:pPr algn="r">
              <a:defRPr/>
            </a:pPr>
            <a:r>
              <a:rPr lang="fr-FR" sz="1400" i="1" dirty="0" err="1" smtClean="0">
                <a:solidFill>
                  <a:schemeClr val="tx1">
                    <a:lumMod val="50000"/>
                    <a:lumOff val="50000"/>
                  </a:schemeClr>
                </a:solidFill>
                <a:latin typeface="Arial"/>
                <a:cs typeface="Arial"/>
              </a:rPr>
              <a:t>Godier</a:t>
            </a:r>
            <a:r>
              <a:rPr lang="fr-FR" sz="1400" i="1" dirty="0" smtClean="0">
                <a:solidFill>
                  <a:schemeClr val="tx1">
                    <a:lumMod val="50000"/>
                    <a:lumOff val="50000"/>
                  </a:schemeClr>
                </a:solidFill>
                <a:latin typeface="Arial"/>
                <a:cs typeface="Arial"/>
              </a:rPr>
              <a:t>, AFAR 2011</a:t>
            </a:r>
            <a:endParaRPr lang="fr-FR" sz="1400" i="1" dirty="0">
              <a:solidFill>
                <a:schemeClr val="tx1">
                  <a:lumMod val="50000"/>
                  <a:lumOff val="50000"/>
                </a:schemeClr>
              </a:solidFill>
              <a:latin typeface="Arial"/>
              <a:cs typeface="Arial"/>
            </a:endParaRPr>
          </a:p>
        </p:txBody>
      </p:sp>
      <p:sp>
        <p:nvSpPr>
          <p:cNvPr id="8" name="ZoneTexte 7"/>
          <p:cNvSpPr txBox="1"/>
          <p:nvPr/>
        </p:nvSpPr>
        <p:spPr>
          <a:xfrm>
            <a:off x="5157354" y="5669282"/>
            <a:ext cx="2733282" cy="307777"/>
          </a:xfrm>
          <a:prstGeom prst="rect">
            <a:avLst/>
          </a:prstGeom>
          <a:noFill/>
        </p:spPr>
        <p:txBody>
          <a:bodyPr wrap="square" rtlCol="0">
            <a:spAutoFit/>
          </a:bodyPr>
          <a:lstStyle/>
          <a:p>
            <a:pPr algn="r">
              <a:defRPr/>
            </a:pPr>
            <a:r>
              <a:rPr lang="fr-FR" sz="1400" i="1" dirty="0" smtClean="0">
                <a:solidFill>
                  <a:schemeClr val="tx1">
                    <a:lumMod val="50000"/>
                    <a:lumOff val="50000"/>
                  </a:schemeClr>
                </a:solidFill>
                <a:latin typeface="Arial"/>
                <a:cs typeface="Arial"/>
              </a:rPr>
              <a:t>Snyder, Journal of trauma 2009</a:t>
            </a:r>
            <a:endParaRPr lang="fr-FR" sz="1400" i="1" dirty="0">
              <a:solidFill>
                <a:schemeClr val="tx1">
                  <a:lumMod val="50000"/>
                  <a:lumOff val="50000"/>
                </a:schemeClr>
              </a:solidFill>
              <a:latin typeface="Arial"/>
              <a:cs typeface="Arial"/>
            </a:endParaRPr>
          </a:p>
        </p:txBody>
      </p:sp>
      <p:sp>
        <p:nvSpPr>
          <p:cNvPr id="9" name="Titre 1"/>
          <p:cNvSpPr>
            <a:spLocks noGrp="1"/>
          </p:cNvSpPr>
          <p:nvPr>
            <p:ph type="title"/>
          </p:nvPr>
        </p:nvSpPr>
        <p:spPr>
          <a:xfrm>
            <a:off x="457201" y="237282"/>
            <a:ext cx="8507811" cy="1143000"/>
          </a:xfrm>
        </p:spPr>
        <p:txBody>
          <a:bodyPr>
            <a:normAutofit/>
          </a:bodyPr>
          <a:lstStyle/>
          <a:p>
            <a:r>
              <a:rPr lang="fr-FR" sz="2800" dirty="0"/>
              <a:t>Damage Control </a:t>
            </a:r>
            <a:r>
              <a:rPr lang="fr-FR" sz="2800" dirty="0" smtClean="0"/>
              <a:t>Hématologique</a:t>
            </a:r>
            <a:br>
              <a:rPr lang="fr-FR" sz="2800" dirty="0" smtClean="0"/>
            </a:br>
            <a:r>
              <a:rPr lang="fr-FR" sz="2000" b="0" dirty="0" smtClean="0"/>
              <a:t>Administration de plasma</a:t>
            </a:r>
            <a:endParaRPr lang="fr-FR" sz="2000" b="0" dirty="0"/>
          </a:p>
        </p:txBody>
      </p:sp>
      <p:pic>
        <p:nvPicPr>
          <p:cNvPr id="10" name="Image 9"/>
          <p:cNvPicPr>
            <a:picLocks noChangeAspect="1"/>
          </p:cNvPicPr>
          <p:nvPr/>
        </p:nvPicPr>
        <p:blipFill>
          <a:blip r:embed="rId5">
            <a:clrChange>
              <a:clrFrom>
                <a:srgbClr val="F1EEF5"/>
              </a:clrFrom>
              <a:clrTo>
                <a:srgbClr val="F1EEF5">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0" y="0"/>
            <a:ext cx="1051692" cy="1656856"/>
          </a:xfrm>
          <a:prstGeom prst="rect">
            <a:avLst/>
          </a:prstGeom>
        </p:spPr>
      </p:pic>
    </p:spTree>
    <p:extLst>
      <p:ext uri="{BB962C8B-B14F-4D97-AF65-F5344CB8AC3E}">
        <p14:creationId xmlns:p14="http://schemas.microsoft.com/office/powerpoint/2010/main" val="2327071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946074" y="2143662"/>
            <a:ext cx="766764" cy="638970"/>
          </a:xfrm>
          <a:prstGeom prst="rect">
            <a:avLst/>
          </a:prstGeom>
        </p:spPr>
      </p:pic>
      <p:sp>
        <p:nvSpPr>
          <p:cNvPr id="2" name="Titre 1"/>
          <p:cNvSpPr>
            <a:spLocks noGrp="1"/>
          </p:cNvSpPr>
          <p:nvPr>
            <p:ph type="title"/>
          </p:nvPr>
        </p:nvSpPr>
        <p:spPr/>
        <p:txBody>
          <a:bodyPr>
            <a:normAutofit/>
          </a:bodyPr>
          <a:lstStyle/>
          <a:p>
            <a:r>
              <a:rPr lang="fr-FR" sz="2800" dirty="0"/>
              <a:t>Damage Control </a:t>
            </a:r>
            <a:r>
              <a:rPr lang="fr-FR" sz="2800" dirty="0" smtClean="0"/>
              <a:t>Hématologique</a:t>
            </a:r>
            <a:br>
              <a:rPr lang="fr-FR" sz="2800" dirty="0" smtClean="0"/>
            </a:br>
            <a:r>
              <a:rPr lang="fr-FR" sz="2000" b="0" dirty="0" smtClean="0"/>
              <a:t>Stratégie transfusionnelle ?</a:t>
            </a:r>
            <a:endParaRPr lang="fr-FR" sz="2000" b="0" dirty="0"/>
          </a:p>
        </p:txBody>
      </p:sp>
      <p:sp>
        <p:nvSpPr>
          <p:cNvPr id="23" name="Rectangle 22"/>
          <p:cNvSpPr/>
          <p:nvPr/>
        </p:nvSpPr>
        <p:spPr>
          <a:xfrm>
            <a:off x="377114" y="1480903"/>
            <a:ext cx="3535612" cy="522921"/>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chorCtr="0"/>
          <a:lstStyle/>
          <a:p>
            <a:pPr lvl="0" algn="ctr">
              <a:spcBef>
                <a:spcPts val="1200"/>
              </a:spcBef>
            </a:pPr>
            <a:r>
              <a:rPr lang="fr-FR" b="1" dirty="0" smtClean="0">
                <a:solidFill>
                  <a:schemeClr val="tx1">
                    <a:lumMod val="85000"/>
                    <a:lumOff val="15000"/>
                  </a:schemeClr>
                </a:solidFill>
                <a:latin typeface="Arial"/>
                <a:cs typeface="Arial"/>
              </a:rPr>
              <a:t>Stratégie basée sur des seuils</a:t>
            </a:r>
            <a:endParaRPr lang="fr-FR" b="1" dirty="0">
              <a:solidFill>
                <a:schemeClr val="tx1">
                  <a:lumMod val="85000"/>
                  <a:lumOff val="15000"/>
                </a:schemeClr>
              </a:solidFill>
              <a:latin typeface="Arial"/>
              <a:cs typeface="Arial"/>
            </a:endParaRPr>
          </a:p>
        </p:txBody>
      </p:sp>
      <p:sp>
        <p:nvSpPr>
          <p:cNvPr id="4" name="Rectangle 3"/>
          <p:cNvSpPr/>
          <p:nvPr/>
        </p:nvSpPr>
        <p:spPr>
          <a:xfrm>
            <a:off x="4141828" y="1380282"/>
            <a:ext cx="4198061" cy="522921"/>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chorCtr="0"/>
          <a:lstStyle/>
          <a:p>
            <a:pPr lvl="0" algn="ctr">
              <a:spcBef>
                <a:spcPts val="1200"/>
              </a:spcBef>
            </a:pPr>
            <a:r>
              <a:rPr lang="fr-FR" b="1" dirty="0" smtClean="0">
                <a:solidFill>
                  <a:schemeClr val="tx1">
                    <a:lumMod val="85000"/>
                    <a:lumOff val="15000"/>
                  </a:schemeClr>
                </a:solidFill>
                <a:latin typeface="Arial"/>
                <a:cs typeface="Arial"/>
              </a:rPr>
              <a:t>Stratégie basée sur des ratios</a:t>
            </a:r>
            <a:endParaRPr lang="fr-FR" b="1" dirty="0">
              <a:solidFill>
                <a:schemeClr val="tx1">
                  <a:lumMod val="85000"/>
                  <a:lumOff val="15000"/>
                </a:schemeClr>
              </a:solidFill>
              <a:latin typeface="Arial"/>
              <a:cs typeface="Arial"/>
            </a:endParaRPr>
          </a:p>
        </p:txBody>
      </p:sp>
      <p:pic>
        <p:nvPicPr>
          <p:cNvPr id="3" name="Image 2"/>
          <p:cNvPicPr>
            <a:picLocks noChangeAspect="1"/>
          </p:cNvPicPr>
          <p:nvPr/>
        </p:nvPicPr>
        <p:blipFill>
          <a:blip r:embed="rId4"/>
          <a:stretch>
            <a:fillRect/>
          </a:stretch>
        </p:blipFill>
        <p:spPr>
          <a:xfrm>
            <a:off x="2371969" y="2019224"/>
            <a:ext cx="909979" cy="944978"/>
          </a:xfrm>
          <a:prstGeom prst="rect">
            <a:avLst/>
          </a:prstGeom>
        </p:spPr>
      </p:pic>
      <p:sp>
        <p:nvSpPr>
          <p:cNvPr id="8" name="Rectangle 7"/>
          <p:cNvSpPr/>
          <p:nvPr/>
        </p:nvSpPr>
        <p:spPr>
          <a:xfrm>
            <a:off x="152400" y="2964202"/>
            <a:ext cx="3760326" cy="456535"/>
          </a:xfrm>
          <a:prstGeom prst="rect">
            <a:avLst/>
          </a:prstGeom>
        </p:spPr>
        <p:txBody>
          <a:bodyPr wrap="square">
            <a:spAutoFit/>
          </a:bodyPr>
          <a:lstStyle/>
          <a:p>
            <a:pPr lvl="0" algn="ctr">
              <a:lnSpc>
                <a:spcPct val="150000"/>
              </a:lnSpc>
              <a:spcBef>
                <a:spcPts val="1200"/>
              </a:spcBef>
            </a:pPr>
            <a:r>
              <a:rPr lang="fr-FR" dirty="0" smtClean="0">
                <a:solidFill>
                  <a:schemeClr val="tx1">
                    <a:lumMod val="85000"/>
                    <a:lumOff val="15000"/>
                  </a:schemeClr>
                </a:solidFill>
                <a:latin typeface="Arial"/>
                <a:cs typeface="Arial"/>
              </a:rPr>
              <a:t>Délai des examens biologiques</a:t>
            </a:r>
          </a:p>
        </p:txBody>
      </p:sp>
      <p:sp>
        <p:nvSpPr>
          <p:cNvPr id="10" name="Rectangle 9"/>
          <p:cNvSpPr/>
          <p:nvPr/>
        </p:nvSpPr>
        <p:spPr>
          <a:xfrm>
            <a:off x="4441776" y="2143662"/>
            <a:ext cx="4160964" cy="800219"/>
          </a:xfrm>
          <a:prstGeom prst="rect">
            <a:avLst/>
          </a:prstGeom>
        </p:spPr>
        <p:txBody>
          <a:bodyPr wrap="square">
            <a:spAutoFit/>
          </a:bodyPr>
          <a:lstStyle/>
          <a:p>
            <a:pPr marL="285750" lvl="0" indent="-285750">
              <a:spcBef>
                <a:spcPts val="1200"/>
              </a:spcBef>
              <a:buFont typeface="Arial"/>
              <a:buChar char="•"/>
            </a:pPr>
            <a:r>
              <a:rPr lang="fr-FR" dirty="0" smtClean="0">
                <a:solidFill>
                  <a:schemeClr val="tx1">
                    <a:lumMod val="85000"/>
                    <a:lumOff val="15000"/>
                  </a:schemeClr>
                </a:solidFill>
                <a:latin typeface="Arial"/>
                <a:cs typeface="Arial"/>
              </a:rPr>
              <a:t>Protocoles de </a:t>
            </a:r>
            <a:r>
              <a:rPr lang="fr-FR" b="1" dirty="0" smtClean="0">
                <a:solidFill>
                  <a:srgbClr val="B42527"/>
                </a:solidFill>
                <a:latin typeface="Arial"/>
                <a:cs typeface="Arial"/>
              </a:rPr>
              <a:t>transfusion massive</a:t>
            </a:r>
          </a:p>
          <a:p>
            <a:pPr marL="285750" lvl="0" indent="-285750">
              <a:spcBef>
                <a:spcPts val="1200"/>
              </a:spcBef>
              <a:buFont typeface="Arial"/>
              <a:buChar char="•"/>
            </a:pPr>
            <a:r>
              <a:rPr lang="fr-FR" dirty="0" smtClean="0">
                <a:solidFill>
                  <a:srgbClr val="000000"/>
                </a:solidFill>
                <a:latin typeface="Arial"/>
                <a:cs typeface="Arial"/>
              </a:rPr>
              <a:t>« packs transfusionnels »</a:t>
            </a:r>
          </a:p>
        </p:txBody>
      </p:sp>
      <p:pic>
        <p:nvPicPr>
          <p:cNvPr id="9" name="Image 8" descr="Capture d’écran 2013-06-07 à 11.30.5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4678" y="2964202"/>
            <a:ext cx="4198061" cy="985258"/>
          </a:xfrm>
          <a:prstGeom prst="rect">
            <a:avLst/>
          </a:prstGeom>
          <a:ln>
            <a:noFill/>
          </a:ln>
          <a:effectLst>
            <a:outerShdw blurRad="292100" dist="139700" dir="2700000" algn="tl" rotWithShape="0">
              <a:srgbClr val="333333">
                <a:alpha val="65000"/>
              </a:srgbClr>
            </a:outerShdw>
          </a:effectLst>
        </p:spPr>
      </p:pic>
      <p:pic>
        <p:nvPicPr>
          <p:cNvPr id="11" name="Image 10" descr="Capture d’écran 2013-06-07 à 11.21.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678" y="4223780"/>
            <a:ext cx="4160964" cy="980491"/>
          </a:xfrm>
          <a:prstGeom prst="rect">
            <a:avLst/>
          </a:prstGeom>
          <a:ln>
            <a:no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7" cstate="print"/>
          <a:srcRect/>
          <a:stretch>
            <a:fillRect/>
          </a:stretch>
        </p:blipFill>
        <p:spPr bwMode="auto">
          <a:xfrm>
            <a:off x="477521" y="237282"/>
            <a:ext cx="1429337" cy="1143000"/>
          </a:xfrm>
          <a:prstGeom prst="rect">
            <a:avLst/>
          </a:prstGeom>
          <a:noFill/>
          <a:ln w="9525">
            <a:noFill/>
            <a:miter lim="800000"/>
            <a:headEnd/>
            <a:tailEnd/>
          </a:ln>
        </p:spPr>
      </p:pic>
      <p:pic>
        <p:nvPicPr>
          <p:cNvPr id="13" name="Image 12" descr="Capture d’écran 2014-04-05 à 16.03.31.png"/>
          <p:cNvPicPr>
            <a:picLocks noChangeAspect="1"/>
          </p:cNvPicPr>
          <p:nvPr/>
        </p:nvPicPr>
        <p:blipFill rotWithShape="1">
          <a:blip r:embed="rId8">
            <a:extLst>
              <a:ext uri="{28A0092B-C50C-407E-A947-70E740481C1C}">
                <a14:useLocalDpi xmlns:a14="http://schemas.microsoft.com/office/drawing/2010/main" val="0"/>
              </a:ext>
            </a:extLst>
          </a:blip>
          <a:srcRect t="12569"/>
          <a:stretch/>
        </p:blipFill>
        <p:spPr>
          <a:xfrm>
            <a:off x="4062812" y="5496560"/>
            <a:ext cx="4902200" cy="710637"/>
          </a:xfrm>
          <a:prstGeom prst="rect">
            <a:avLst/>
          </a:prstGeom>
        </p:spPr>
      </p:pic>
      <p:sp>
        <p:nvSpPr>
          <p:cNvPr id="14" name="ZoneTexte 13"/>
          <p:cNvSpPr txBox="1"/>
          <p:nvPr/>
        </p:nvSpPr>
        <p:spPr>
          <a:xfrm>
            <a:off x="7053933" y="6182832"/>
            <a:ext cx="1525796" cy="307777"/>
          </a:xfrm>
          <a:prstGeom prst="rect">
            <a:avLst/>
          </a:prstGeom>
          <a:noFill/>
        </p:spPr>
        <p:txBody>
          <a:bodyPr wrap="square" rtlCol="0">
            <a:spAutoFit/>
          </a:bodyPr>
          <a:lstStyle/>
          <a:p>
            <a:pPr algn="r">
              <a:defRPr/>
            </a:pPr>
            <a:r>
              <a:rPr lang="fr-FR" sz="1400" i="1" dirty="0" err="1" smtClean="0">
                <a:solidFill>
                  <a:schemeClr val="tx1">
                    <a:lumMod val="50000"/>
                    <a:lumOff val="50000"/>
                  </a:schemeClr>
                </a:solidFill>
                <a:latin typeface="Arial"/>
                <a:cs typeface="Arial"/>
              </a:rPr>
              <a:t>Shaz,et</a:t>
            </a:r>
            <a:r>
              <a:rPr lang="fr-FR" sz="1400" i="1" dirty="0" smtClean="0">
                <a:solidFill>
                  <a:schemeClr val="tx1">
                    <a:lumMod val="50000"/>
                    <a:lumOff val="50000"/>
                  </a:schemeClr>
                </a:solidFill>
                <a:latin typeface="Arial"/>
                <a:cs typeface="Arial"/>
              </a:rPr>
              <a:t> al. 2009</a:t>
            </a:r>
            <a:endParaRPr lang="fr-FR" sz="1400" i="1" dirty="0">
              <a:solidFill>
                <a:schemeClr val="tx1">
                  <a:lumMod val="50000"/>
                  <a:lumOff val="50000"/>
                </a:schemeClr>
              </a:solidFill>
              <a:latin typeface="Arial"/>
              <a:cs typeface="Arial"/>
            </a:endParaRPr>
          </a:p>
        </p:txBody>
      </p:sp>
      <p:pic>
        <p:nvPicPr>
          <p:cNvPr id="15" name="Picture 7" descr="Image 2"/>
          <p:cNvPicPr>
            <a:picLocks noChangeAspect="1" noChangeArrowheads="1"/>
          </p:cNvPicPr>
          <p:nvPr/>
        </p:nvPicPr>
        <p:blipFill>
          <a:blip r:embed="rId9">
            <a:extLst>
              <a:ext uri="{28A0092B-C50C-407E-A947-70E740481C1C}">
                <a14:useLocalDpi xmlns:a14="http://schemas.microsoft.com/office/drawing/2010/main" val="0"/>
              </a:ext>
            </a:extLst>
          </a:blip>
          <a:srcRect t="3500"/>
          <a:stretch>
            <a:fillRect/>
          </a:stretch>
        </p:blipFill>
        <p:spPr bwMode="auto">
          <a:xfrm>
            <a:off x="5489280" y="6257997"/>
            <a:ext cx="1123692" cy="32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descr="Capture d’écran 2014-04-05 à 16.08.0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111" y="4562460"/>
            <a:ext cx="2326640" cy="1788927"/>
          </a:xfrm>
          <a:prstGeom prst="rect">
            <a:avLst/>
          </a:prstGeom>
        </p:spPr>
      </p:pic>
      <p:sp>
        <p:nvSpPr>
          <p:cNvPr id="17" name="ZoneTexte 16"/>
          <p:cNvSpPr txBox="1"/>
          <p:nvPr/>
        </p:nvSpPr>
        <p:spPr>
          <a:xfrm>
            <a:off x="736243" y="6351387"/>
            <a:ext cx="1635726" cy="307777"/>
          </a:xfrm>
          <a:prstGeom prst="rect">
            <a:avLst/>
          </a:prstGeom>
          <a:noFill/>
        </p:spPr>
        <p:txBody>
          <a:bodyPr wrap="none" rtlCol="0">
            <a:spAutoFit/>
          </a:bodyPr>
          <a:lstStyle/>
          <a:p>
            <a:pPr algn="r">
              <a:defRPr/>
            </a:pPr>
            <a:r>
              <a:rPr lang="fr-FR" sz="1400" i="1" dirty="0" err="1" smtClean="0">
                <a:solidFill>
                  <a:schemeClr val="tx1">
                    <a:lumMod val="50000"/>
                    <a:lumOff val="50000"/>
                  </a:schemeClr>
                </a:solidFill>
                <a:latin typeface="Arial"/>
                <a:cs typeface="Arial"/>
              </a:rPr>
              <a:t>Spahn,et</a:t>
            </a:r>
            <a:r>
              <a:rPr lang="fr-FR" sz="1400" i="1" dirty="0" smtClean="0">
                <a:solidFill>
                  <a:schemeClr val="tx1">
                    <a:lumMod val="50000"/>
                    <a:lumOff val="50000"/>
                  </a:schemeClr>
                </a:solidFill>
                <a:latin typeface="Arial"/>
                <a:cs typeface="Arial"/>
              </a:rPr>
              <a:t> al. 2013</a:t>
            </a:r>
            <a:endParaRPr lang="fr-FR" sz="1400" i="1" dirty="0">
              <a:solidFill>
                <a:schemeClr val="tx1">
                  <a:lumMod val="50000"/>
                  <a:lumOff val="50000"/>
                </a:schemeClr>
              </a:solidFill>
              <a:latin typeface="Arial"/>
              <a:cs typeface="Arial"/>
            </a:endParaRPr>
          </a:p>
        </p:txBody>
      </p:sp>
      <p:pic>
        <p:nvPicPr>
          <p:cNvPr id="18" name="Image 17" descr="Capture d’écran 2013-06-15 à 12.07.21.png"/>
          <p:cNvPicPr>
            <a:picLocks noChangeAspect="1"/>
          </p:cNvPicPr>
          <p:nvPr/>
        </p:nvPicPr>
        <p:blipFill rotWithShape="1">
          <a:blip r:embed="rId11">
            <a:extLst>
              <a:ext uri="{28A0092B-C50C-407E-A947-70E740481C1C}">
                <a14:useLocalDpi xmlns:a14="http://schemas.microsoft.com/office/drawing/2010/main" val="0"/>
              </a:ext>
            </a:extLst>
          </a:blip>
          <a:srcRect l="1561" t="3753" r="1882" b="22839"/>
          <a:stretch/>
        </p:blipFill>
        <p:spPr>
          <a:xfrm>
            <a:off x="604039" y="3606648"/>
            <a:ext cx="2605637" cy="909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586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457201" y="237282"/>
            <a:ext cx="8507811" cy="1143000"/>
          </a:xfrm>
        </p:spPr>
        <p:txBody>
          <a:bodyPr>
            <a:normAutofit/>
          </a:bodyPr>
          <a:lstStyle/>
          <a:p>
            <a:r>
              <a:rPr lang="fr-FR" sz="2800" dirty="0" smtClean="0"/>
              <a:t>Damage Control Hématologique</a:t>
            </a:r>
            <a:br>
              <a:rPr lang="fr-FR" sz="2800" dirty="0" smtClean="0"/>
            </a:br>
            <a:r>
              <a:rPr lang="fr-FR" sz="2000" b="0" dirty="0" smtClean="0"/>
              <a:t>Acide </a:t>
            </a:r>
            <a:r>
              <a:rPr lang="fr-FR" sz="2000" b="0" dirty="0" err="1" smtClean="0"/>
              <a:t>tranexamique</a:t>
            </a:r>
            <a:r>
              <a:rPr lang="fr-FR" sz="2000" b="0" dirty="0" smtClean="0"/>
              <a:t> – fibrinogène – Calcium- Facteur </a:t>
            </a:r>
            <a:r>
              <a:rPr lang="fr-FR" sz="2000" b="0" dirty="0" err="1" smtClean="0"/>
              <a:t>rVIIa</a:t>
            </a:r>
            <a:endParaRPr lang="fr-FR" sz="2000" b="0" dirty="0"/>
          </a:p>
        </p:txBody>
      </p:sp>
      <p:sp>
        <p:nvSpPr>
          <p:cNvPr id="11" name="Espace réservé du contenu 2"/>
          <p:cNvSpPr txBox="1">
            <a:spLocks/>
          </p:cNvSpPr>
          <p:nvPr/>
        </p:nvSpPr>
        <p:spPr>
          <a:xfrm>
            <a:off x="1525590" y="3238219"/>
            <a:ext cx="7161712" cy="1242341"/>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50000"/>
              </a:lnSpc>
            </a:pPr>
            <a:r>
              <a:rPr lang="fr-FR" sz="1800" b="1" dirty="0" err="1" smtClean="0">
                <a:solidFill>
                  <a:srgbClr val="C0504D"/>
                </a:solidFill>
              </a:rPr>
              <a:t>Hypofibrinogenemie</a:t>
            </a:r>
            <a:r>
              <a:rPr lang="fr-FR" sz="1800" b="1" dirty="0" smtClean="0">
                <a:solidFill>
                  <a:srgbClr val="C0504D"/>
                </a:solidFill>
              </a:rPr>
              <a:t> : </a:t>
            </a:r>
            <a:r>
              <a:rPr lang="fr-FR" sz="1800" dirty="0" smtClean="0"/>
              <a:t>marqueur de gravité du choc hémorragique</a:t>
            </a:r>
            <a:endParaRPr lang="fr-FR" sz="1800" dirty="0"/>
          </a:p>
          <a:p>
            <a:pPr algn="just">
              <a:lnSpc>
                <a:spcPct val="150000"/>
              </a:lnSpc>
            </a:pPr>
            <a:r>
              <a:rPr lang="fr-FR" sz="1800" b="1" dirty="0" err="1" smtClean="0">
                <a:solidFill>
                  <a:srgbClr val="C0504D"/>
                </a:solidFill>
              </a:rPr>
              <a:t>Monitorer</a:t>
            </a:r>
            <a:r>
              <a:rPr lang="fr-FR" sz="1800" dirty="0" smtClean="0">
                <a:solidFill>
                  <a:srgbClr val="C0504D"/>
                </a:solidFill>
              </a:rPr>
              <a:t> </a:t>
            </a:r>
            <a:r>
              <a:rPr lang="fr-FR" sz="1800" dirty="0" smtClean="0"/>
              <a:t>et </a:t>
            </a:r>
            <a:r>
              <a:rPr lang="fr-FR" sz="1800" b="1" dirty="0" smtClean="0">
                <a:solidFill>
                  <a:schemeClr val="accent2"/>
                </a:solidFill>
              </a:rPr>
              <a:t>compenser</a:t>
            </a:r>
            <a:r>
              <a:rPr lang="fr-FR" sz="1800" dirty="0" smtClean="0">
                <a:solidFill>
                  <a:schemeClr val="accent2"/>
                </a:solidFill>
              </a:rPr>
              <a:t> </a:t>
            </a:r>
            <a:r>
              <a:rPr lang="fr-FR" sz="1800" dirty="0" smtClean="0"/>
              <a:t>les </a:t>
            </a:r>
            <a:r>
              <a:rPr lang="fr-FR" sz="1800" dirty="0" err="1" smtClean="0"/>
              <a:t>hypofibrinogènémies</a:t>
            </a:r>
            <a:r>
              <a:rPr lang="fr-FR" sz="1800" dirty="0" smtClean="0"/>
              <a:t> &lt; 1,5 – 2g/L</a:t>
            </a:r>
          </a:p>
        </p:txBody>
      </p:sp>
      <p:pic>
        <p:nvPicPr>
          <p:cNvPr id="16" name="Image 15" descr="IMG_0672.jpg"/>
          <p:cNvPicPr>
            <a:picLocks noChangeAspect="1"/>
          </p:cNvPicPr>
          <p:nvPr/>
        </p:nvPicPr>
        <p:blipFill rotWithShape="1">
          <a:blip r:embed="rId3">
            <a:extLst>
              <a:ext uri="{BEBA8EAE-BF5A-486C-A8C5-ECC9F3942E4B}">
                <a14:imgProps xmlns:a14="http://schemas.microsoft.com/office/drawing/2010/main">
                  <a14:imgLayer r:embed="rId4">
                    <a14:imgEffect>
                      <a14:backgroundRemoval t="9988" b="89951" l="9886" r="93219">
                        <a14:foregroundMark x1="74101" y1="64093" x2="74101" y2="64093"/>
                      </a14:backgroundRemoval>
                    </a14:imgEffect>
                  </a14:imgLayer>
                </a14:imgProps>
              </a:ext>
              <a:ext uri="{28A0092B-C50C-407E-A947-70E740481C1C}">
                <a14:useLocalDpi xmlns:a14="http://schemas.microsoft.com/office/drawing/2010/main" val="0"/>
              </a:ext>
            </a:extLst>
          </a:blip>
          <a:srcRect b="12719"/>
          <a:stretch/>
        </p:blipFill>
        <p:spPr>
          <a:xfrm>
            <a:off x="135116" y="2429136"/>
            <a:ext cx="1390474" cy="1618165"/>
          </a:xfrm>
          <a:prstGeom prst="rect">
            <a:avLst/>
          </a:prstGeom>
          <a:effectLst>
            <a:reflection blurRad="6350" stA="52000" endA="300" endPos="20000" dir="5400000" sy="-100000" algn="bl" rotWithShape="0"/>
          </a:effectLst>
        </p:spPr>
      </p:pic>
      <p:sp>
        <p:nvSpPr>
          <p:cNvPr id="8" name="Espace réservé du contenu 2"/>
          <p:cNvSpPr txBox="1">
            <a:spLocks/>
          </p:cNvSpPr>
          <p:nvPr/>
        </p:nvSpPr>
        <p:spPr>
          <a:xfrm>
            <a:off x="1921271" y="1750155"/>
            <a:ext cx="8210227" cy="21891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None/>
            </a:pPr>
            <a:r>
              <a:rPr lang="fr-FR" sz="1800" b="1" dirty="0">
                <a:solidFill>
                  <a:schemeClr val="tx1">
                    <a:lumMod val="65000"/>
                    <a:lumOff val="35000"/>
                  </a:schemeClr>
                </a:solidFill>
              </a:rPr>
              <a:t>Acide </a:t>
            </a:r>
            <a:r>
              <a:rPr lang="fr-FR" sz="1800" b="1" dirty="0" err="1" smtClean="0">
                <a:solidFill>
                  <a:schemeClr val="tx1">
                    <a:lumMod val="65000"/>
                    <a:lumOff val="35000"/>
                  </a:schemeClr>
                </a:solidFill>
              </a:rPr>
              <a:t>tranexamique</a:t>
            </a:r>
            <a:endParaRPr lang="fr-FR" sz="1800" b="1" dirty="0" smtClean="0">
              <a:solidFill>
                <a:schemeClr val="tx1">
                  <a:lumMod val="65000"/>
                  <a:lumOff val="35000"/>
                </a:schemeClr>
              </a:solidFill>
            </a:endParaRPr>
          </a:p>
          <a:p>
            <a:pPr algn="just">
              <a:lnSpc>
                <a:spcPct val="150000"/>
              </a:lnSpc>
            </a:pPr>
            <a:r>
              <a:rPr lang="fr-FR" sz="1800" b="1" dirty="0" smtClean="0">
                <a:solidFill>
                  <a:srgbClr val="C0504D"/>
                </a:solidFill>
              </a:rPr>
              <a:t>Administration précoce</a:t>
            </a:r>
            <a:endParaRPr lang="fr-FR" sz="1800" dirty="0" smtClean="0">
              <a:solidFill>
                <a:srgbClr val="000000"/>
              </a:solidFill>
            </a:endParaRPr>
          </a:p>
        </p:txBody>
      </p:sp>
      <p:pic>
        <p:nvPicPr>
          <p:cNvPr id="10"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742" y="1739994"/>
            <a:ext cx="1005396" cy="91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911" y="2650687"/>
            <a:ext cx="1259924" cy="36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5631287" y="2211835"/>
            <a:ext cx="2314335" cy="307777"/>
          </a:xfrm>
          <a:prstGeom prst="rect">
            <a:avLst/>
          </a:prstGeom>
          <a:noFill/>
        </p:spPr>
        <p:txBody>
          <a:bodyPr wrap="none" rtlCol="0">
            <a:spAutoFit/>
          </a:bodyPr>
          <a:lstStyle/>
          <a:p>
            <a:pPr algn="r">
              <a:defRPr/>
            </a:pPr>
            <a:r>
              <a:rPr lang="fr-FR" sz="1400" i="1" dirty="0" err="1">
                <a:solidFill>
                  <a:schemeClr val="tx1">
                    <a:lumMod val="50000"/>
                    <a:lumOff val="50000"/>
                  </a:schemeClr>
                </a:solidFill>
                <a:latin typeface="Arial"/>
                <a:cs typeface="Arial"/>
              </a:rPr>
              <a:t>Shakur</a:t>
            </a:r>
            <a:r>
              <a:rPr lang="fr-FR" sz="1400" i="1" dirty="0">
                <a:solidFill>
                  <a:schemeClr val="tx1">
                    <a:lumMod val="50000"/>
                    <a:lumOff val="50000"/>
                  </a:schemeClr>
                </a:solidFill>
                <a:latin typeface="Arial"/>
                <a:cs typeface="Arial"/>
              </a:rPr>
              <a:t>, et a</a:t>
            </a:r>
            <a:r>
              <a:rPr lang="fr-FR" sz="1400" i="1" dirty="0" smtClean="0">
                <a:solidFill>
                  <a:schemeClr val="tx1">
                    <a:lumMod val="50000"/>
                    <a:lumOff val="50000"/>
                  </a:schemeClr>
                </a:solidFill>
                <a:latin typeface="Arial"/>
                <a:cs typeface="Arial"/>
              </a:rPr>
              <a:t>l. Lancet 2010</a:t>
            </a:r>
            <a:endParaRPr lang="fr-FR" sz="1400" i="1" dirty="0">
              <a:solidFill>
                <a:schemeClr val="tx1">
                  <a:lumMod val="50000"/>
                  <a:lumOff val="50000"/>
                </a:schemeClr>
              </a:solidFill>
              <a:latin typeface="Arial"/>
              <a:cs typeface="Arial"/>
            </a:endParaRPr>
          </a:p>
        </p:txBody>
      </p:sp>
      <p:pic>
        <p:nvPicPr>
          <p:cNvPr id="14" name="Image 13"/>
          <p:cNvPicPr>
            <a:picLocks noChangeAspect="1"/>
          </p:cNvPicPr>
          <p:nvPr/>
        </p:nvPicPr>
        <p:blipFill>
          <a:blip r:embed="rId7"/>
          <a:stretch>
            <a:fillRect/>
          </a:stretch>
        </p:blipFill>
        <p:spPr>
          <a:xfrm>
            <a:off x="135116" y="4168737"/>
            <a:ext cx="1727734" cy="1146034"/>
          </a:xfrm>
          <a:prstGeom prst="rect">
            <a:avLst/>
          </a:prstGeom>
        </p:spPr>
      </p:pic>
      <p:sp>
        <p:nvSpPr>
          <p:cNvPr id="15" name="ZoneTexte 14"/>
          <p:cNvSpPr txBox="1"/>
          <p:nvPr/>
        </p:nvSpPr>
        <p:spPr>
          <a:xfrm>
            <a:off x="2062479" y="4402677"/>
            <a:ext cx="3533089" cy="600164"/>
          </a:xfrm>
          <a:prstGeom prst="rect">
            <a:avLst/>
          </a:prstGeom>
          <a:noFill/>
        </p:spPr>
        <p:txBody>
          <a:bodyPr wrap="square" rtlCol="0">
            <a:spAutoFit/>
          </a:bodyPr>
          <a:lstStyle/>
          <a:p>
            <a:pPr algn="r">
              <a:spcBef>
                <a:spcPts val="600"/>
              </a:spcBef>
              <a:defRPr/>
            </a:pPr>
            <a:r>
              <a:rPr lang="fr-FR" sz="1400" b="1" i="1" dirty="0" err="1">
                <a:solidFill>
                  <a:schemeClr val="tx1">
                    <a:lumMod val="50000"/>
                    <a:lumOff val="50000"/>
                  </a:schemeClr>
                </a:solidFill>
                <a:latin typeface="Arial"/>
                <a:cs typeface="Arial"/>
              </a:rPr>
              <a:t>Early</a:t>
            </a:r>
            <a:r>
              <a:rPr lang="fr-FR" sz="1400" b="1" i="1" dirty="0">
                <a:solidFill>
                  <a:schemeClr val="tx1">
                    <a:lumMod val="50000"/>
                    <a:lumOff val="50000"/>
                  </a:schemeClr>
                </a:solidFill>
                <a:latin typeface="Arial"/>
                <a:cs typeface="Arial"/>
              </a:rPr>
              <a:t> </a:t>
            </a:r>
            <a:r>
              <a:rPr lang="fr-FR" sz="1400" b="1" i="1" dirty="0" err="1">
                <a:solidFill>
                  <a:schemeClr val="tx1">
                    <a:lumMod val="50000"/>
                    <a:lumOff val="50000"/>
                  </a:schemeClr>
                </a:solidFill>
                <a:latin typeface="Arial"/>
                <a:cs typeface="Arial"/>
              </a:rPr>
              <a:t>hypocalcemia</a:t>
            </a:r>
            <a:r>
              <a:rPr lang="fr-FR" sz="1400" b="1" i="1" dirty="0">
                <a:solidFill>
                  <a:schemeClr val="tx1">
                    <a:lumMod val="50000"/>
                    <a:lumOff val="50000"/>
                  </a:schemeClr>
                </a:solidFill>
                <a:latin typeface="Arial"/>
                <a:cs typeface="Arial"/>
              </a:rPr>
              <a:t> in </a:t>
            </a:r>
            <a:r>
              <a:rPr lang="fr-FR" sz="1400" b="1" i="1" dirty="0" err="1">
                <a:solidFill>
                  <a:schemeClr val="tx1">
                    <a:lumMod val="50000"/>
                    <a:lumOff val="50000"/>
                  </a:schemeClr>
                </a:solidFill>
                <a:latin typeface="Arial"/>
                <a:cs typeface="Arial"/>
              </a:rPr>
              <a:t>severe</a:t>
            </a:r>
            <a:r>
              <a:rPr lang="fr-FR" sz="1400" b="1" i="1" dirty="0">
                <a:solidFill>
                  <a:schemeClr val="tx1">
                    <a:lumMod val="50000"/>
                    <a:lumOff val="50000"/>
                  </a:schemeClr>
                </a:solidFill>
                <a:latin typeface="Arial"/>
                <a:cs typeface="Arial"/>
              </a:rPr>
              <a:t> trauma.</a:t>
            </a:r>
          </a:p>
          <a:p>
            <a:pPr algn="r">
              <a:spcBef>
                <a:spcPts val="600"/>
              </a:spcBef>
              <a:defRPr/>
            </a:pPr>
            <a:r>
              <a:rPr lang="fr-FR" sz="1400" i="1" dirty="0" smtClean="0">
                <a:solidFill>
                  <a:schemeClr val="tx1">
                    <a:lumMod val="50000"/>
                    <a:lumOff val="50000"/>
                  </a:schemeClr>
                </a:solidFill>
                <a:latin typeface="Arial"/>
                <a:cs typeface="Arial"/>
              </a:rPr>
              <a:t>Vivien, </a:t>
            </a:r>
            <a:r>
              <a:rPr lang="fr-FR" sz="1400" i="1" dirty="0">
                <a:solidFill>
                  <a:schemeClr val="tx1">
                    <a:lumMod val="50000"/>
                    <a:lumOff val="50000"/>
                  </a:schemeClr>
                </a:solidFill>
                <a:latin typeface="Arial"/>
                <a:cs typeface="Arial"/>
              </a:rPr>
              <a:t>et a</a:t>
            </a:r>
            <a:r>
              <a:rPr lang="fr-FR" sz="1400" i="1" dirty="0" smtClean="0">
                <a:solidFill>
                  <a:schemeClr val="tx1">
                    <a:lumMod val="50000"/>
                    <a:lumOff val="50000"/>
                  </a:schemeClr>
                </a:solidFill>
                <a:latin typeface="Arial"/>
                <a:cs typeface="Arial"/>
              </a:rPr>
              <a:t>l. </a:t>
            </a:r>
            <a:r>
              <a:rPr lang="fr-FR" sz="1400" i="1" dirty="0" err="1" smtClean="0">
                <a:solidFill>
                  <a:schemeClr val="tx1">
                    <a:lumMod val="50000"/>
                    <a:lumOff val="50000"/>
                  </a:schemeClr>
                </a:solidFill>
                <a:latin typeface="Arial"/>
                <a:cs typeface="Arial"/>
              </a:rPr>
              <a:t>Crit</a:t>
            </a:r>
            <a:r>
              <a:rPr lang="fr-FR" sz="1400" i="1" dirty="0" smtClean="0">
                <a:solidFill>
                  <a:schemeClr val="tx1">
                    <a:lumMod val="50000"/>
                    <a:lumOff val="50000"/>
                  </a:schemeClr>
                </a:solidFill>
                <a:latin typeface="Arial"/>
                <a:cs typeface="Arial"/>
              </a:rPr>
              <a:t> Care Med, 2005.</a:t>
            </a:r>
            <a:endParaRPr lang="fr-FR" sz="1400" i="1" dirty="0">
              <a:solidFill>
                <a:schemeClr val="tx1">
                  <a:lumMod val="50000"/>
                  <a:lumOff val="50000"/>
                </a:schemeClr>
              </a:solidFill>
              <a:latin typeface="Arial"/>
              <a:cs typeface="Arial"/>
            </a:endParaRPr>
          </a:p>
        </p:txBody>
      </p:sp>
      <p:pic>
        <p:nvPicPr>
          <p:cNvPr id="18" name="Image 17"/>
          <p:cNvPicPr>
            <a:picLocks noChangeAspect="1"/>
          </p:cNvPicPr>
          <p:nvPr/>
        </p:nvPicPr>
        <p:blipFill>
          <a:blip r:embed="rId8"/>
          <a:stretch>
            <a:fillRect/>
          </a:stretch>
        </p:blipFill>
        <p:spPr>
          <a:xfrm>
            <a:off x="457201" y="5453246"/>
            <a:ext cx="1177570" cy="1086988"/>
          </a:xfrm>
          <a:prstGeom prst="rect">
            <a:avLst/>
          </a:prstGeom>
        </p:spPr>
      </p:pic>
      <p:sp>
        <p:nvSpPr>
          <p:cNvPr id="19" name="ZoneTexte 18"/>
          <p:cNvSpPr txBox="1"/>
          <p:nvPr/>
        </p:nvSpPr>
        <p:spPr>
          <a:xfrm>
            <a:off x="1735967" y="6506777"/>
            <a:ext cx="3859601" cy="307777"/>
          </a:xfrm>
          <a:prstGeom prst="rect">
            <a:avLst/>
          </a:prstGeom>
          <a:noFill/>
        </p:spPr>
        <p:txBody>
          <a:bodyPr wrap="square" rtlCol="0">
            <a:spAutoFit/>
          </a:bodyPr>
          <a:lstStyle/>
          <a:p>
            <a:pPr algn="r">
              <a:defRPr/>
            </a:pPr>
            <a:r>
              <a:rPr lang="fr-FR" sz="1400" i="1" dirty="0" err="1" smtClean="0">
                <a:solidFill>
                  <a:schemeClr val="tx1">
                    <a:lumMod val="50000"/>
                    <a:lumOff val="50000"/>
                  </a:schemeClr>
                </a:solidFill>
                <a:latin typeface="Arial"/>
                <a:cs typeface="Arial"/>
              </a:rPr>
              <a:t>Boffard</a:t>
            </a:r>
            <a:r>
              <a:rPr lang="fr-FR" sz="1400" i="1" dirty="0" smtClean="0">
                <a:solidFill>
                  <a:schemeClr val="tx1">
                    <a:lumMod val="50000"/>
                    <a:lumOff val="50000"/>
                  </a:schemeClr>
                </a:solidFill>
                <a:latin typeface="Arial"/>
                <a:cs typeface="Arial"/>
              </a:rPr>
              <a:t>, </a:t>
            </a:r>
            <a:r>
              <a:rPr lang="fr-FR" sz="1400" i="1" dirty="0">
                <a:solidFill>
                  <a:schemeClr val="tx1">
                    <a:lumMod val="50000"/>
                    <a:lumOff val="50000"/>
                  </a:schemeClr>
                </a:solidFill>
                <a:latin typeface="Arial"/>
                <a:cs typeface="Arial"/>
              </a:rPr>
              <a:t>et a</a:t>
            </a:r>
            <a:r>
              <a:rPr lang="fr-FR" sz="1400" i="1" dirty="0" smtClean="0">
                <a:solidFill>
                  <a:schemeClr val="tx1">
                    <a:lumMod val="50000"/>
                    <a:lumOff val="50000"/>
                  </a:schemeClr>
                </a:solidFill>
                <a:latin typeface="Arial"/>
                <a:cs typeface="Arial"/>
              </a:rPr>
              <a:t>l. Journal of Trauma 2005.</a:t>
            </a:r>
            <a:endParaRPr lang="fr-FR" sz="1400" i="1" dirty="0">
              <a:solidFill>
                <a:schemeClr val="tx1">
                  <a:lumMod val="50000"/>
                  <a:lumOff val="50000"/>
                </a:schemeClr>
              </a:solidFill>
              <a:latin typeface="Arial"/>
              <a:cs typeface="Arial"/>
            </a:endParaRPr>
          </a:p>
        </p:txBody>
      </p:sp>
      <p:pic>
        <p:nvPicPr>
          <p:cNvPr id="20" name="Picture 6" descr="Graphi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7288" y="5169475"/>
            <a:ext cx="1826636" cy="137075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2407920" y="5720080"/>
            <a:ext cx="558800" cy="523220"/>
          </a:xfrm>
          <a:prstGeom prst="rect">
            <a:avLst/>
          </a:prstGeom>
          <a:noFill/>
        </p:spPr>
        <p:txBody>
          <a:bodyPr wrap="square" rtlCol="0">
            <a:spAutoFit/>
          </a:bodyPr>
          <a:lstStyle/>
          <a:p>
            <a:r>
              <a:rPr lang="fr-FR" sz="2800" b="1" dirty="0" smtClean="0"/>
              <a:t>?</a:t>
            </a:r>
            <a:endParaRPr lang="fr-FR" sz="2800" b="1" dirty="0"/>
          </a:p>
        </p:txBody>
      </p:sp>
    </p:spTree>
    <p:extLst>
      <p:ext uri="{BB962C8B-B14F-4D97-AF65-F5344CB8AC3E}">
        <p14:creationId xmlns:p14="http://schemas.microsoft.com/office/powerpoint/2010/main" val="3986294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re 1"/>
          <p:cNvSpPr>
            <a:spLocks noGrp="1"/>
          </p:cNvSpPr>
          <p:nvPr>
            <p:ph type="title"/>
          </p:nvPr>
        </p:nvSpPr>
        <p:spPr>
          <a:xfrm>
            <a:off x="457201" y="237282"/>
            <a:ext cx="8507811" cy="1143000"/>
          </a:xfrm>
        </p:spPr>
        <p:txBody>
          <a:bodyPr>
            <a:normAutofit/>
          </a:bodyPr>
          <a:lstStyle/>
          <a:p>
            <a:r>
              <a:rPr lang="fr-FR" sz="2800" dirty="0"/>
              <a:t>Damage Control </a:t>
            </a:r>
            <a:r>
              <a:rPr lang="fr-FR" sz="2800" dirty="0" smtClean="0"/>
              <a:t>Hématologique</a:t>
            </a:r>
            <a:br>
              <a:rPr lang="fr-FR" sz="2800" dirty="0" smtClean="0"/>
            </a:br>
            <a:r>
              <a:rPr lang="fr-FR" sz="2000" b="0" dirty="0" smtClean="0"/>
              <a:t>Monitoring de la coagulation</a:t>
            </a:r>
            <a:endParaRPr lang="fr-FR" sz="2000" b="0" dirty="0"/>
          </a:p>
        </p:txBody>
      </p:sp>
      <p:pic>
        <p:nvPicPr>
          <p:cNvPr id="7" name="Image 6" descr="Capture d’écran 2013-06-16 à 14.55.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917" y="4141374"/>
            <a:ext cx="4127993" cy="2351616"/>
          </a:xfrm>
          <a:prstGeom prst="rect">
            <a:avLst/>
          </a:prstGeom>
        </p:spPr>
      </p:pic>
      <p:sp>
        <p:nvSpPr>
          <p:cNvPr id="8" name="Rectangle 7"/>
          <p:cNvSpPr/>
          <p:nvPr/>
        </p:nvSpPr>
        <p:spPr>
          <a:xfrm>
            <a:off x="2584424" y="2402280"/>
            <a:ext cx="7299611" cy="1466555"/>
          </a:xfrm>
          <a:prstGeom prst="rect">
            <a:avLst/>
          </a:prstGeom>
        </p:spPr>
        <p:txBody>
          <a:bodyPr wrap="square">
            <a:spAutoFit/>
          </a:bodyPr>
          <a:lstStyle/>
          <a:p>
            <a:pPr marL="285750" lvl="0" indent="-285750">
              <a:lnSpc>
                <a:spcPct val="130000"/>
              </a:lnSpc>
              <a:spcBef>
                <a:spcPts val="1200"/>
              </a:spcBef>
              <a:buFont typeface="Wingdings" charset="2"/>
              <a:buChar char="§"/>
            </a:pPr>
            <a:r>
              <a:rPr lang="fr-FR" dirty="0" smtClean="0">
                <a:solidFill>
                  <a:schemeClr val="tx1">
                    <a:lumMod val="85000"/>
                    <a:lumOff val="15000"/>
                  </a:schemeClr>
                </a:solidFill>
                <a:latin typeface="Arial"/>
                <a:cs typeface="Arial"/>
              </a:rPr>
              <a:t>Monitorage </a:t>
            </a:r>
            <a:r>
              <a:rPr lang="fr-FR" b="1" dirty="0" smtClean="0">
                <a:solidFill>
                  <a:srgbClr val="B42527"/>
                </a:solidFill>
                <a:latin typeface="Arial"/>
                <a:cs typeface="Arial"/>
              </a:rPr>
              <a:t>global</a:t>
            </a:r>
            <a:r>
              <a:rPr lang="fr-FR" dirty="0" smtClean="0">
                <a:solidFill>
                  <a:schemeClr val="tx1">
                    <a:lumMod val="85000"/>
                    <a:lumOff val="15000"/>
                  </a:schemeClr>
                </a:solidFill>
                <a:latin typeface="Arial"/>
                <a:cs typeface="Arial"/>
              </a:rPr>
              <a:t> de la coagulation, sur </a:t>
            </a:r>
            <a:r>
              <a:rPr lang="fr-FR" b="1" dirty="0" smtClean="0">
                <a:solidFill>
                  <a:srgbClr val="B42527"/>
                </a:solidFill>
                <a:latin typeface="Arial"/>
                <a:cs typeface="Arial"/>
              </a:rPr>
              <a:t>sang total</a:t>
            </a:r>
          </a:p>
          <a:p>
            <a:pPr marL="285750" lvl="0" indent="-285750">
              <a:lnSpc>
                <a:spcPct val="130000"/>
              </a:lnSpc>
              <a:spcBef>
                <a:spcPts val="1200"/>
              </a:spcBef>
              <a:buFont typeface="Wingdings" charset="2"/>
              <a:buChar char="§"/>
            </a:pPr>
            <a:r>
              <a:rPr lang="fr-FR" dirty="0" smtClean="0">
                <a:solidFill>
                  <a:schemeClr val="tx1">
                    <a:lumMod val="85000"/>
                    <a:lumOff val="15000"/>
                  </a:schemeClr>
                </a:solidFill>
                <a:latin typeface="Arial"/>
                <a:cs typeface="Arial"/>
              </a:rPr>
              <a:t>Analyse </a:t>
            </a:r>
            <a:r>
              <a:rPr lang="fr-FR" b="1" dirty="0" smtClean="0">
                <a:solidFill>
                  <a:srgbClr val="B42527"/>
                </a:solidFill>
                <a:latin typeface="Arial"/>
                <a:cs typeface="Arial"/>
              </a:rPr>
              <a:t>fonctionnelle</a:t>
            </a:r>
            <a:r>
              <a:rPr lang="fr-FR" dirty="0" smtClean="0">
                <a:solidFill>
                  <a:schemeClr val="tx1">
                    <a:lumMod val="85000"/>
                    <a:lumOff val="15000"/>
                  </a:schemeClr>
                </a:solidFill>
                <a:latin typeface="Arial"/>
                <a:cs typeface="Arial"/>
              </a:rPr>
              <a:t> du processus hémostatique</a:t>
            </a:r>
          </a:p>
          <a:p>
            <a:pPr marL="285750" lvl="0" indent="-285750">
              <a:lnSpc>
                <a:spcPct val="130000"/>
              </a:lnSpc>
              <a:spcBef>
                <a:spcPts val="1200"/>
              </a:spcBef>
              <a:buFont typeface="Wingdings" charset="2"/>
              <a:buChar char="§"/>
            </a:pPr>
            <a:r>
              <a:rPr lang="fr-FR" dirty="0" smtClean="0">
                <a:solidFill>
                  <a:schemeClr val="tx1">
                    <a:lumMod val="85000"/>
                    <a:lumOff val="15000"/>
                  </a:schemeClr>
                </a:solidFill>
                <a:latin typeface="Arial"/>
                <a:cs typeface="Arial"/>
              </a:rPr>
              <a:t>Résultats rapides et en </a:t>
            </a:r>
            <a:r>
              <a:rPr lang="fr-FR" b="1" dirty="0" smtClean="0">
                <a:solidFill>
                  <a:srgbClr val="B42527"/>
                </a:solidFill>
                <a:latin typeface="Arial"/>
                <a:cs typeface="Arial"/>
              </a:rPr>
              <a:t>temps réel</a:t>
            </a:r>
            <a:endParaRPr lang="fr-FR" b="1" dirty="0">
              <a:solidFill>
                <a:srgbClr val="B42527"/>
              </a:solidFill>
              <a:latin typeface="Arial"/>
              <a:cs typeface="Arial"/>
            </a:endParaRPr>
          </a:p>
        </p:txBody>
      </p:sp>
      <p:sp>
        <p:nvSpPr>
          <p:cNvPr id="10" name="Forme libre 9"/>
          <p:cNvSpPr/>
          <p:nvPr/>
        </p:nvSpPr>
        <p:spPr>
          <a:xfrm rot="185397">
            <a:off x="3209670" y="4102919"/>
            <a:ext cx="1439138" cy="492112"/>
          </a:xfrm>
          <a:custGeom>
            <a:avLst/>
            <a:gdLst>
              <a:gd name="connsiteX0" fmla="*/ 904089 w 2954521"/>
              <a:gd name="connsiteY0" fmla="*/ 282198 h 1132282"/>
              <a:gd name="connsiteX1" fmla="*/ 80967 w 2954521"/>
              <a:gd name="connsiteY1" fmla="*/ 634946 h 1132282"/>
              <a:gd name="connsiteX2" fmla="*/ 351421 w 2954521"/>
              <a:gd name="connsiteY2" fmla="*/ 1128792 h 1132282"/>
              <a:gd name="connsiteX3" fmla="*/ 2914857 w 2954521"/>
              <a:gd name="connsiteY3" fmla="*/ 823078 h 1132282"/>
              <a:gd name="connsiteX4" fmla="*/ 1821281 w 2954521"/>
              <a:gd name="connsiteY4" fmla="*/ 223407 h 1132282"/>
              <a:gd name="connsiteX5" fmla="*/ 610117 w 2954521"/>
              <a:gd name="connsiteY5" fmla="*/ 0 h 1132282"/>
              <a:gd name="connsiteX6" fmla="*/ 610117 w 2954521"/>
              <a:gd name="connsiteY6" fmla="*/ 0 h 11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521" h="1132282">
                <a:moveTo>
                  <a:pt x="904089" y="282198"/>
                </a:moveTo>
                <a:cubicBezTo>
                  <a:pt x="538583" y="388022"/>
                  <a:pt x="173078" y="493847"/>
                  <a:pt x="80967" y="634946"/>
                </a:cubicBezTo>
                <a:cubicBezTo>
                  <a:pt x="-11144" y="776045"/>
                  <a:pt x="-120894" y="1097437"/>
                  <a:pt x="351421" y="1128792"/>
                </a:cubicBezTo>
                <a:cubicBezTo>
                  <a:pt x="823736" y="1160147"/>
                  <a:pt x="2669880" y="973975"/>
                  <a:pt x="2914857" y="823078"/>
                </a:cubicBezTo>
                <a:cubicBezTo>
                  <a:pt x="3159834" y="672181"/>
                  <a:pt x="2205404" y="360587"/>
                  <a:pt x="1821281" y="223407"/>
                </a:cubicBezTo>
                <a:cubicBezTo>
                  <a:pt x="1437158" y="86227"/>
                  <a:pt x="610117" y="0"/>
                  <a:pt x="610117" y="0"/>
                </a:cubicBezTo>
                <a:lnTo>
                  <a:pt x="610117" y="0"/>
                </a:lnTo>
              </a:path>
            </a:pathLst>
          </a:custGeom>
          <a:ln w="73025">
            <a:solidFill>
              <a:schemeClr val="accent6"/>
            </a:solidFill>
          </a:ln>
          <a:effectLst>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3" name="Forme libre 12"/>
          <p:cNvSpPr/>
          <p:nvPr/>
        </p:nvSpPr>
        <p:spPr>
          <a:xfrm rot="185397">
            <a:off x="4997075" y="4099153"/>
            <a:ext cx="1299005" cy="477500"/>
          </a:xfrm>
          <a:custGeom>
            <a:avLst/>
            <a:gdLst>
              <a:gd name="connsiteX0" fmla="*/ 904089 w 2954521"/>
              <a:gd name="connsiteY0" fmla="*/ 282198 h 1132282"/>
              <a:gd name="connsiteX1" fmla="*/ 80967 w 2954521"/>
              <a:gd name="connsiteY1" fmla="*/ 634946 h 1132282"/>
              <a:gd name="connsiteX2" fmla="*/ 351421 w 2954521"/>
              <a:gd name="connsiteY2" fmla="*/ 1128792 h 1132282"/>
              <a:gd name="connsiteX3" fmla="*/ 2914857 w 2954521"/>
              <a:gd name="connsiteY3" fmla="*/ 823078 h 1132282"/>
              <a:gd name="connsiteX4" fmla="*/ 1821281 w 2954521"/>
              <a:gd name="connsiteY4" fmla="*/ 223407 h 1132282"/>
              <a:gd name="connsiteX5" fmla="*/ 610117 w 2954521"/>
              <a:gd name="connsiteY5" fmla="*/ 0 h 1132282"/>
              <a:gd name="connsiteX6" fmla="*/ 610117 w 2954521"/>
              <a:gd name="connsiteY6" fmla="*/ 0 h 11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521" h="1132282">
                <a:moveTo>
                  <a:pt x="904089" y="282198"/>
                </a:moveTo>
                <a:cubicBezTo>
                  <a:pt x="538583" y="388022"/>
                  <a:pt x="173078" y="493847"/>
                  <a:pt x="80967" y="634946"/>
                </a:cubicBezTo>
                <a:cubicBezTo>
                  <a:pt x="-11144" y="776045"/>
                  <a:pt x="-120894" y="1097437"/>
                  <a:pt x="351421" y="1128792"/>
                </a:cubicBezTo>
                <a:cubicBezTo>
                  <a:pt x="823736" y="1160147"/>
                  <a:pt x="2669880" y="973975"/>
                  <a:pt x="2914857" y="823078"/>
                </a:cubicBezTo>
                <a:cubicBezTo>
                  <a:pt x="3159834" y="672181"/>
                  <a:pt x="2205404" y="360587"/>
                  <a:pt x="1821281" y="223407"/>
                </a:cubicBezTo>
                <a:cubicBezTo>
                  <a:pt x="1437158" y="86227"/>
                  <a:pt x="610117" y="0"/>
                  <a:pt x="610117" y="0"/>
                </a:cubicBezTo>
                <a:lnTo>
                  <a:pt x="610117" y="0"/>
                </a:lnTo>
              </a:path>
            </a:pathLst>
          </a:custGeom>
          <a:ln w="73025">
            <a:solidFill>
              <a:schemeClr val="accent6"/>
            </a:solidFill>
          </a:ln>
          <a:effectLst>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6" name="Forme libre 15"/>
          <p:cNvSpPr/>
          <p:nvPr/>
        </p:nvSpPr>
        <p:spPr>
          <a:xfrm rot="185397">
            <a:off x="4066774" y="4857066"/>
            <a:ext cx="1188502" cy="355517"/>
          </a:xfrm>
          <a:custGeom>
            <a:avLst/>
            <a:gdLst>
              <a:gd name="connsiteX0" fmla="*/ 904089 w 2954521"/>
              <a:gd name="connsiteY0" fmla="*/ 282198 h 1132282"/>
              <a:gd name="connsiteX1" fmla="*/ 80967 w 2954521"/>
              <a:gd name="connsiteY1" fmla="*/ 634946 h 1132282"/>
              <a:gd name="connsiteX2" fmla="*/ 351421 w 2954521"/>
              <a:gd name="connsiteY2" fmla="*/ 1128792 h 1132282"/>
              <a:gd name="connsiteX3" fmla="*/ 2914857 w 2954521"/>
              <a:gd name="connsiteY3" fmla="*/ 823078 h 1132282"/>
              <a:gd name="connsiteX4" fmla="*/ 1821281 w 2954521"/>
              <a:gd name="connsiteY4" fmla="*/ 223407 h 1132282"/>
              <a:gd name="connsiteX5" fmla="*/ 610117 w 2954521"/>
              <a:gd name="connsiteY5" fmla="*/ 0 h 1132282"/>
              <a:gd name="connsiteX6" fmla="*/ 610117 w 2954521"/>
              <a:gd name="connsiteY6" fmla="*/ 0 h 11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521" h="1132282">
                <a:moveTo>
                  <a:pt x="904089" y="282198"/>
                </a:moveTo>
                <a:cubicBezTo>
                  <a:pt x="538583" y="388022"/>
                  <a:pt x="173078" y="493847"/>
                  <a:pt x="80967" y="634946"/>
                </a:cubicBezTo>
                <a:cubicBezTo>
                  <a:pt x="-11144" y="776045"/>
                  <a:pt x="-120894" y="1097437"/>
                  <a:pt x="351421" y="1128792"/>
                </a:cubicBezTo>
                <a:cubicBezTo>
                  <a:pt x="823736" y="1160147"/>
                  <a:pt x="2669880" y="973975"/>
                  <a:pt x="2914857" y="823078"/>
                </a:cubicBezTo>
                <a:cubicBezTo>
                  <a:pt x="3159834" y="672181"/>
                  <a:pt x="2205404" y="360587"/>
                  <a:pt x="1821281" y="223407"/>
                </a:cubicBezTo>
                <a:cubicBezTo>
                  <a:pt x="1437158" y="86227"/>
                  <a:pt x="610117" y="0"/>
                  <a:pt x="610117" y="0"/>
                </a:cubicBezTo>
                <a:lnTo>
                  <a:pt x="610117" y="0"/>
                </a:lnTo>
              </a:path>
            </a:pathLst>
          </a:custGeom>
          <a:ln w="73025">
            <a:solidFill>
              <a:schemeClr val="accent6"/>
            </a:solidFill>
          </a:ln>
          <a:effectLst>
            <a:softEdge rad="2540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pic>
        <p:nvPicPr>
          <p:cNvPr id="17" name="Picture 3" descr="TEG5000"/>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44" b="96359" l="9947" r="91563">
                        <a14:backgroundMark x1="61545" y1="89566" x2="61545" y2="89566"/>
                        <a14:backgroundMark x1="42451" y1="89566" x2="42451" y2="89566"/>
                        <a14:backgroundMark x1="80284" y1="87045" x2="80284" y2="87045"/>
                        <a14:backgroundMark x1="82593" y1="84734" x2="82593" y2="84734"/>
                      </a14:backgroundRemoval>
                    </a14:imgEffect>
                  </a14:imgLayer>
                </a14:imgProps>
              </a:ext>
              <a:ext uri="{28A0092B-C50C-407E-A947-70E740481C1C}">
                <a14:useLocalDpi xmlns:a14="http://schemas.microsoft.com/office/drawing/2010/main" val="0"/>
              </a:ext>
            </a:extLst>
          </a:blip>
          <a:srcRect b="10740"/>
          <a:stretch/>
        </p:blipFill>
        <p:spPr bwMode="auto">
          <a:xfrm>
            <a:off x="579563" y="2402280"/>
            <a:ext cx="1965063" cy="2041268"/>
          </a:xfrm>
          <a:prstGeom prst="rect">
            <a:avLst/>
          </a:prstGeom>
          <a:noFill/>
          <a:effectLst>
            <a:reflection blurRad="6350" stA="52000" endA="300" endPos="21000" dir="5400000" sy="-100000" algn="bl" rotWithShape="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08513" y="1810625"/>
            <a:ext cx="7701710" cy="369332"/>
          </a:xfrm>
          <a:prstGeom prst="rect">
            <a:avLst/>
          </a:prstGeom>
        </p:spPr>
        <p:txBody>
          <a:bodyPr wrap="none">
            <a:spAutoFit/>
          </a:bodyPr>
          <a:lstStyle/>
          <a:p>
            <a:r>
              <a:rPr lang="fr-FR" b="1" dirty="0" smtClean="0">
                <a:solidFill>
                  <a:schemeClr val="accent2"/>
                </a:solidFill>
                <a:latin typeface="Arial"/>
                <a:cs typeface="Arial"/>
              </a:rPr>
              <a:t>Caractéristiques </a:t>
            </a:r>
            <a:r>
              <a:rPr lang="fr-FR" b="1" dirty="0" err="1" smtClean="0">
                <a:solidFill>
                  <a:schemeClr val="accent2"/>
                </a:solidFill>
                <a:latin typeface="Arial"/>
                <a:cs typeface="Arial"/>
              </a:rPr>
              <a:t>visco-élastiques</a:t>
            </a:r>
            <a:r>
              <a:rPr lang="fr-FR" b="1" dirty="0" smtClean="0">
                <a:solidFill>
                  <a:schemeClr val="accent2"/>
                </a:solidFill>
                <a:latin typeface="Arial"/>
                <a:cs typeface="Arial"/>
              </a:rPr>
              <a:t> du caillot : Thromboélastogramme</a:t>
            </a:r>
            <a:endParaRPr lang="fr-FR" b="1" dirty="0">
              <a:solidFill>
                <a:schemeClr val="accent2"/>
              </a:solidFill>
            </a:endParaRPr>
          </a:p>
        </p:txBody>
      </p:sp>
    </p:spTree>
    <p:extLst>
      <p:ext uri="{BB962C8B-B14F-4D97-AF65-F5344CB8AC3E}">
        <p14:creationId xmlns:p14="http://schemas.microsoft.com/office/powerpoint/2010/main" val="396686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1158240" y="237282"/>
            <a:ext cx="5398852" cy="1143000"/>
          </a:xfrm>
        </p:spPr>
        <p:txBody>
          <a:bodyPr>
            <a:normAutofit/>
          </a:bodyPr>
          <a:lstStyle/>
          <a:p>
            <a:r>
              <a:rPr lang="fr-FR" sz="2800" dirty="0"/>
              <a:t>Damage Control </a:t>
            </a:r>
            <a:r>
              <a:rPr lang="fr-FR" sz="2800" dirty="0" smtClean="0"/>
              <a:t>: la suite !</a:t>
            </a:r>
            <a:endParaRPr lang="fr-FR" sz="2000" dirty="0"/>
          </a:p>
        </p:txBody>
      </p:sp>
      <p:sp>
        <p:nvSpPr>
          <p:cNvPr id="8" name="Rectangle 7"/>
          <p:cNvSpPr/>
          <p:nvPr/>
        </p:nvSpPr>
        <p:spPr>
          <a:xfrm>
            <a:off x="261131" y="1457662"/>
            <a:ext cx="4884671" cy="1392689"/>
          </a:xfrm>
          <a:prstGeom prst="rect">
            <a:avLst/>
          </a:prstGeom>
        </p:spPr>
        <p:txBody>
          <a:bodyPr wrap="none">
            <a:spAutoFit/>
          </a:bodyPr>
          <a:lstStyle/>
          <a:p>
            <a:pPr>
              <a:lnSpc>
                <a:spcPct val="150000"/>
              </a:lnSpc>
            </a:pPr>
            <a:r>
              <a:rPr lang="fr-FR" b="1" dirty="0" smtClean="0">
                <a:solidFill>
                  <a:schemeClr val="accent2"/>
                </a:solidFill>
                <a:latin typeface="Arial"/>
                <a:cs typeface="Arial"/>
              </a:rPr>
              <a:t>Réanimation post opératoire</a:t>
            </a:r>
          </a:p>
          <a:p>
            <a:pPr>
              <a:lnSpc>
                <a:spcPct val="50000"/>
              </a:lnSpc>
            </a:pPr>
            <a:endParaRPr lang="fr-FR" sz="700" b="1" dirty="0" smtClean="0">
              <a:solidFill>
                <a:schemeClr val="accent2"/>
              </a:solidFill>
              <a:latin typeface="Arial"/>
              <a:cs typeface="Arial"/>
            </a:endParaRPr>
          </a:p>
          <a:p>
            <a:pPr marL="285750" indent="-285750">
              <a:lnSpc>
                <a:spcPct val="150000"/>
              </a:lnSpc>
              <a:buFont typeface="Arial"/>
              <a:buChar char="•"/>
            </a:pPr>
            <a:r>
              <a:rPr lang="fr-FR" i="1" dirty="0" err="1" smtClean="0">
                <a:latin typeface="Arial"/>
                <a:cs typeface="Arial"/>
              </a:rPr>
              <a:t>Coagulopathie</a:t>
            </a:r>
            <a:r>
              <a:rPr lang="fr-FR" i="1" dirty="0" smtClean="0">
                <a:latin typeface="Arial"/>
                <a:cs typeface="Arial"/>
              </a:rPr>
              <a:t>, </a:t>
            </a:r>
            <a:r>
              <a:rPr lang="fr-FR" i="1" dirty="0" err="1" smtClean="0">
                <a:latin typeface="Arial"/>
                <a:cs typeface="Arial"/>
              </a:rPr>
              <a:t>sepsis</a:t>
            </a:r>
            <a:r>
              <a:rPr lang="fr-FR" i="1" dirty="0" smtClean="0">
                <a:latin typeface="Arial"/>
                <a:cs typeface="Arial"/>
              </a:rPr>
              <a:t>, DMV</a:t>
            </a:r>
          </a:p>
          <a:p>
            <a:pPr marL="285750" indent="-285750">
              <a:lnSpc>
                <a:spcPct val="150000"/>
              </a:lnSpc>
              <a:buFont typeface="Arial"/>
              <a:buChar char="•"/>
            </a:pPr>
            <a:r>
              <a:rPr lang="fr-FR" b="1" dirty="0" err="1" smtClean="0">
                <a:latin typeface="Arial"/>
                <a:cs typeface="Arial"/>
              </a:rPr>
              <a:t>Syndrôme</a:t>
            </a:r>
            <a:r>
              <a:rPr lang="fr-FR" b="1" dirty="0" smtClean="0">
                <a:latin typeface="Arial"/>
                <a:cs typeface="Arial"/>
              </a:rPr>
              <a:t> du compartiment abdominal </a:t>
            </a:r>
            <a:r>
              <a:rPr lang="fr-FR" dirty="0" smtClean="0">
                <a:latin typeface="Arial"/>
                <a:cs typeface="Arial"/>
              </a:rPr>
              <a:t>!</a:t>
            </a:r>
          </a:p>
        </p:txBody>
      </p:sp>
      <p:sp>
        <p:nvSpPr>
          <p:cNvPr id="12" name="Rectangle 11"/>
          <p:cNvSpPr/>
          <p:nvPr/>
        </p:nvSpPr>
        <p:spPr>
          <a:xfrm>
            <a:off x="266553" y="5311841"/>
            <a:ext cx="4123019" cy="1396536"/>
          </a:xfrm>
          <a:prstGeom prst="rect">
            <a:avLst/>
          </a:prstGeom>
        </p:spPr>
        <p:txBody>
          <a:bodyPr wrap="none">
            <a:spAutoFit/>
          </a:bodyPr>
          <a:lstStyle/>
          <a:p>
            <a:pPr>
              <a:lnSpc>
                <a:spcPct val="150000"/>
              </a:lnSpc>
            </a:pPr>
            <a:r>
              <a:rPr lang="fr-FR" b="1" dirty="0" smtClean="0">
                <a:solidFill>
                  <a:schemeClr val="accent2"/>
                </a:solidFill>
                <a:latin typeface="Arial"/>
                <a:cs typeface="Arial"/>
              </a:rPr>
              <a:t>Second look chirurgical</a:t>
            </a:r>
          </a:p>
          <a:p>
            <a:pPr>
              <a:lnSpc>
                <a:spcPct val="50000"/>
              </a:lnSpc>
            </a:pPr>
            <a:endParaRPr lang="fr-FR" sz="700" b="1" dirty="0" smtClean="0">
              <a:solidFill>
                <a:schemeClr val="accent2"/>
              </a:solidFill>
              <a:latin typeface="Arial"/>
              <a:cs typeface="Arial"/>
            </a:endParaRPr>
          </a:p>
          <a:p>
            <a:pPr>
              <a:lnSpc>
                <a:spcPct val="150000"/>
              </a:lnSpc>
            </a:pPr>
            <a:r>
              <a:rPr lang="fr-FR" b="1" dirty="0" smtClean="0">
                <a:solidFill>
                  <a:srgbClr val="C0504D"/>
                </a:solidFill>
                <a:latin typeface="Arial"/>
                <a:cs typeface="Arial"/>
              </a:rPr>
              <a:t>	… programmé</a:t>
            </a:r>
            <a:r>
              <a:rPr lang="fr-FR" dirty="0" smtClean="0">
                <a:solidFill>
                  <a:srgbClr val="000000"/>
                </a:solidFill>
                <a:latin typeface="Arial"/>
                <a:cs typeface="Arial"/>
              </a:rPr>
              <a:t> après stabilisation</a:t>
            </a:r>
          </a:p>
          <a:p>
            <a:pPr>
              <a:lnSpc>
                <a:spcPct val="150000"/>
              </a:lnSpc>
            </a:pPr>
            <a:r>
              <a:rPr lang="fr-FR" b="1" dirty="0" smtClean="0">
                <a:solidFill>
                  <a:schemeClr val="accent2"/>
                </a:solidFill>
                <a:latin typeface="Arial"/>
                <a:cs typeface="Arial"/>
              </a:rPr>
              <a:t>	… anticipé</a:t>
            </a:r>
            <a:r>
              <a:rPr lang="fr-FR" dirty="0" smtClean="0">
                <a:solidFill>
                  <a:schemeClr val="accent2"/>
                </a:solidFill>
                <a:latin typeface="Arial"/>
                <a:cs typeface="Arial"/>
              </a:rPr>
              <a:t> </a:t>
            </a:r>
            <a:r>
              <a:rPr lang="fr-FR" dirty="0" smtClean="0">
                <a:solidFill>
                  <a:srgbClr val="000000"/>
                </a:solidFill>
                <a:latin typeface="Arial"/>
                <a:cs typeface="Arial"/>
              </a:rPr>
              <a:t>si complication</a:t>
            </a:r>
          </a:p>
        </p:txBody>
      </p:sp>
      <p:pic>
        <p:nvPicPr>
          <p:cNvPr id="6" name="Image 5"/>
          <p:cNvPicPr>
            <a:picLocks noChangeAspect="1"/>
          </p:cNvPicPr>
          <p:nvPr/>
        </p:nvPicPr>
        <p:blipFill>
          <a:blip r:embed="rId4"/>
          <a:stretch>
            <a:fillRect/>
          </a:stretch>
        </p:blipFill>
        <p:spPr>
          <a:xfrm>
            <a:off x="4369703" y="5016395"/>
            <a:ext cx="1531747" cy="993714"/>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5" cstate="print"/>
          <a:srcRect/>
          <a:stretch>
            <a:fillRect/>
          </a:stretch>
        </p:blipFill>
        <p:spPr bwMode="auto">
          <a:xfrm>
            <a:off x="457201" y="237282"/>
            <a:ext cx="1322241" cy="1291845"/>
          </a:xfrm>
          <a:prstGeom prst="rect">
            <a:avLst/>
          </a:prstGeom>
          <a:noFill/>
          <a:ln w="9525">
            <a:noFill/>
            <a:miter lim="800000"/>
            <a:headEnd/>
            <a:tailEnd/>
          </a:ln>
        </p:spPr>
      </p:pic>
      <p:pic>
        <p:nvPicPr>
          <p:cNvPr id="10" name="Picture 1"/>
          <p:cNvPicPr>
            <a:picLocks noChangeAspect="1" noChangeArrowheads="1"/>
          </p:cNvPicPr>
          <p:nvPr/>
        </p:nvPicPr>
        <p:blipFill>
          <a:blip r:embed="rId6" cstate="print"/>
          <a:srcRect/>
          <a:stretch>
            <a:fillRect/>
          </a:stretch>
        </p:blipFill>
        <p:spPr bwMode="auto">
          <a:xfrm>
            <a:off x="266553" y="3065462"/>
            <a:ext cx="3989070" cy="1843493"/>
          </a:xfrm>
          <a:prstGeom prst="rect">
            <a:avLst/>
          </a:prstGeom>
          <a:noFill/>
          <a:ln w="9525">
            <a:noFill/>
            <a:miter lim="800000"/>
            <a:headEnd/>
            <a:tailEnd/>
          </a:ln>
        </p:spPr>
      </p:pic>
      <p:sp>
        <p:nvSpPr>
          <p:cNvPr id="11" name="ZoneTexte 10"/>
          <p:cNvSpPr txBox="1"/>
          <p:nvPr/>
        </p:nvSpPr>
        <p:spPr>
          <a:xfrm>
            <a:off x="721360" y="4936390"/>
            <a:ext cx="3429000" cy="430887"/>
          </a:xfrm>
          <a:prstGeom prst="rect">
            <a:avLst/>
          </a:prstGeom>
          <a:noFill/>
        </p:spPr>
        <p:txBody>
          <a:bodyPr wrap="square" rtlCol="0">
            <a:spAutoFit/>
          </a:bodyPr>
          <a:lstStyle/>
          <a:p>
            <a:r>
              <a:rPr lang="en-US" sz="1100" i="1" dirty="0" smtClean="0">
                <a:solidFill>
                  <a:srgbClr val="002060"/>
                </a:solidFill>
              </a:rPr>
              <a:t>Percent of complications versus days to </a:t>
            </a:r>
            <a:r>
              <a:rPr lang="en-US" sz="1100" i="1" dirty="0" err="1" smtClean="0">
                <a:solidFill>
                  <a:srgbClr val="002060"/>
                </a:solidFill>
              </a:rPr>
              <a:t>fascial</a:t>
            </a:r>
            <a:r>
              <a:rPr lang="en-US" sz="1100" i="1" dirty="0" smtClean="0">
                <a:solidFill>
                  <a:srgbClr val="002060"/>
                </a:solidFill>
              </a:rPr>
              <a:t> closure (1 to 8 days versus 9 days to never).</a:t>
            </a:r>
            <a:endParaRPr lang="fr-FR" sz="1100" dirty="0">
              <a:solidFill>
                <a:srgbClr val="002060"/>
              </a:solidFill>
            </a:endParaRPr>
          </a:p>
        </p:txBody>
      </p:sp>
      <p:pic>
        <p:nvPicPr>
          <p:cNvPr id="13" name="Picture 4"/>
          <p:cNvPicPr>
            <a:picLocks noChangeAspect="1" noChangeArrowheads="1"/>
          </p:cNvPicPr>
          <p:nvPr/>
        </p:nvPicPr>
        <p:blipFill>
          <a:blip r:embed="rId7" cstate="print"/>
          <a:srcRect/>
          <a:stretch>
            <a:fillRect/>
          </a:stretch>
        </p:blipFill>
        <p:spPr bwMode="auto">
          <a:xfrm>
            <a:off x="5323840" y="1512097"/>
            <a:ext cx="2738120" cy="2068826"/>
          </a:xfrm>
          <a:prstGeom prst="rect">
            <a:avLst/>
          </a:prstGeom>
          <a:noFill/>
          <a:ln w="9525">
            <a:noFill/>
            <a:miter lim="800000"/>
            <a:headEnd/>
            <a:tailEnd/>
          </a:ln>
        </p:spPr>
      </p:pic>
      <p:sp>
        <p:nvSpPr>
          <p:cNvPr id="15" name="Double flèche horizontale 14"/>
          <p:cNvSpPr/>
          <p:nvPr/>
        </p:nvSpPr>
        <p:spPr>
          <a:xfrm>
            <a:off x="6257253" y="2659851"/>
            <a:ext cx="100584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01441" name="Object 1">
            <a:hlinkClick r:id="" action="ppaction://ole?verb=0"/>
          </p:cNvPr>
          <p:cNvGraphicFramePr>
            <a:graphicFrameLocks/>
          </p:cNvGraphicFramePr>
          <p:nvPr/>
        </p:nvGraphicFramePr>
        <p:xfrm>
          <a:off x="6257253" y="1529127"/>
          <a:ext cx="758825" cy="1031875"/>
        </p:xfrm>
        <a:graphic>
          <a:graphicData uri="http://schemas.openxmlformats.org/presentationml/2006/ole">
            <mc:AlternateContent xmlns:mc="http://schemas.openxmlformats.org/markup-compatibility/2006">
              <mc:Choice xmlns:v="urn:schemas-microsoft-com:vml" Requires="v">
                <p:oleObj spid="_x0000_s701444" name="Microsoft ClipArt Gallery" r:id="rId8" imgW="1941480" imgH="2641320" progId="">
                  <p:embed/>
                </p:oleObj>
              </mc:Choice>
              <mc:Fallback>
                <p:oleObj name="Microsoft ClipArt Gallery" r:id="rId8" imgW="1941480" imgH="2641320" progId="">
                  <p:embed/>
                  <p:pic>
                    <p:nvPicPr>
                      <p:cNvPr id="0" name="Picture 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7253" y="1529127"/>
                        <a:ext cx="758825"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2"/>
          <p:cNvPicPr>
            <a:picLocks noChangeAspect="1" noChangeArrowheads="1"/>
          </p:cNvPicPr>
          <p:nvPr/>
        </p:nvPicPr>
        <p:blipFill>
          <a:blip r:embed="rId10" cstate="print"/>
          <a:srcRect/>
          <a:stretch>
            <a:fillRect/>
          </a:stretch>
        </p:blipFill>
        <p:spPr bwMode="auto">
          <a:xfrm>
            <a:off x="5323840" y="4009307"/>
            <a:ext cx="3520653" cy="2625426"/>
          </a:xfrm>
          <a:prstGeom prst="rect">
            <a:avLst/>
          </a:prstGeom>
          <a:noFill/>
          <a:ln w="9525">
            <a:noFill/>
            <a:miter lim="800000"/>
            <a:headEnd/>
            <a:tailEnd/>
          </a:ln>
        </p:spPr>
      </p:pic>
      <p:pic>
        <p:nvPicPr>
          <p:cNvPr id="14" name="Picture 2" descr="http://www.defense.gouv.fr/var/dicod/storage/images/base-de-medias/images/operations/afghanistan/110422-afghanistan-evacuation-des-militaires-blesses-le-20-avril/evacuation-des-militaires-blesses-le-20-avril-2/1184851-3-fre-FR/evacuation-des-militaires-blesses-le-20-avril-2.jpg"/>
          <p:cNvPicPr>
            <a:picLocks noChangeAspect="1" noChangeArrowheads="1"/>
          </p:cNvPicPr>
          <p:nvPr/>
        </p:nvPicPr>
        <p:blipFill>
          <a:blip r:embed="rId11" cstate="print"/>
          <a:srcRect/>
          <a:stretch>
            <a:fillRect/>
          </a:stretch>
        </p:blipFill>
        <p:spPr bwMode="auto">
          <a:xfrm>
            <a:off x="6692900" y="279232"/>
            <a:ext cx="1870276" cy="1207944"/>
          </a:xfrm>
          <a:prstGeom prst="rect">
            <a:avLst/>
          </a:prstGeom>
          <a:noFill/>
        </p:spPr>
      </p:pic>
      <p:pic>
        <p:nvPicPr>
          <p:cNvPr id="17" name="Picture 966" descr="135-2"/>
          <p:cNvPicPr>
            <a:picLocks noChangeAspect="1" noChangeArrowheads="1"/>
          </p:cNvPicPr>
          <p:nvPr/>
        </p:nvPicPr>
        <p:blipFill>
          <a:blip r:embed="rId12" cstate="print"/>
          <a:srcRect/>
          <a:stretch>
            <a:fillRect/>
          </a:stretch>
        </p:blipFill>
        <p:spPr bwMode="auto">
          <a:xfrm>
            <a:off x="7119000" y="1710221"/>
            <a:ext cx="1885920" cy="887570"/>
          </a:xfrm>
          <a:prstGeom prst="rect">
            <a:avLst/>
          </a:prstGeom>
          <a:noFill/>
        </p:spPr>
      </p:pic>
    </p:spTree>
    <p:extLst>
      <p:ext uri="{BB962C8B-B14F-4D97-AF65-F5344CB8AC3E}">
        <p14:creationId xmlns:p14="http://schemas.microsoft.com/office/powerpoint/2010/main" val="63983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Introduction</a:t>
            </a:r>
            <a:endParaRPr lang="fr-FR" sz="2800" dirty="0"/>
          </a:p>
        </p:txBody>
      </p:sp>
      <p:sp>
        <p:nvSpPr>
          <p:cNvPr id="3" name="Espace réservé du contenu 2"/>
          <p:cNvSpPr>
            <a:spLocks noGrp="1"/>
          </p:cNvSpPr>
          <p:nvPr>
            <p:ph idx="1"/>
          </p:nvPr>
        </p:nvSpPr>
        <p:spPr>
          <a:xfrm>
            <a:off x="557372" y="1820935"/>
            <a:ext cx="8117099" cy="4525963"/>
          </a:xfrm>
        </p:spPr>
        <p:txBody>
          <a:bodyPr>
            <a:normAutofit/>
          </a:bodyPr>
          <a:lstStyle/>
          <a:p>
            <a:pPr marL="0" indent="0" algn="just">
              <a:lnSpc>
                <a:spcPct val="150000"/>
              </a:lnSpc>
              <a:buNone/>
            </a:pPr>
            <a:r>
              <a:rPr lang="fr-FR" sz="1800" b="1" dirty="0"/>
              <a:t>Proportion des blessés en </a:t>
            </a:r>
            <a:r>
              <a:rPr lang="fr-FR" sz="1800" b="1" dirty="0">
                <a:solidFill>
                  <a:srgbClr val="C0504D"/>
                </a:solidFill>
              </a:rPr>
              <a:t>choc hémorragique </a:t>
            </a:r>
            <a:r>
              <a:rPr lang="fr-FR" sz="1800" b="1" dirty="0"/>
              <a:t>et des </a:t>
            </a:r>
            <a:r>
              <a:rPr lang="fr-FR" sz="1800" b="1" dirty="0">
                <a:solidFill>
                  <a:schemeClr val="accent2"/>
                </a:solidFill>
              </a:rPr>
              <a:t>urgences absolues</a:t>
            </a:r>
            <a:r>
              <a:rPr lang="fr-FR" sz="1800" b="1" dirty="0"/>
              <a:t> dans quelques grands conflits </a:t>
            </a:r>
            <a:r>
              <a:rPr lang="fr-FR" sz="1800" b="1" dirty="0" smtClean="0"/>
              <a:t>récents</a:t>
            </a:r>
            <a:endParaRPr lang="fr-FR" sz="1800" b="1" dirty="0"/>
          </a:p>
        </p:txBody>
      </p:sp>
      <p:graphicFrame>
        <p:nvGraphicFramePr>
          <p:cNvPr id="5" name="Object 3"/>
          <p:cNvGraphicFramePr>
            <a:graphicFrameLocks noChangeAspect="1"/>
          </p:cNvGraphicFramePr>
          <p:nvPr>
            <p:extLst>
              <p:ext uri="{D42A27DB-BD31-4B8C-83A1-F6EECF244321}">
                <p14:modId xmlns:p14="http://schemas.microsoft.com/office/powerpoint/2010/main" val="578607858"/>
              </p:ext>
            </p:extLst>
          </p:nvPr>
        </p:nvGraphicFramePr>
        <p:xfrm>
          <a:off x="773474" y="3300202"/>
          <a:ext cx="4460691" cy="3045713"/>
        </p:xfrm>
        <a:graphic>
          <a:graphicData uri="http://schemas.openxmlformats.org/presentationml/2006/ole">
            <mc:AlternateContent xmlns:mc="http://schemas.openxmlformats.org/markup-compatibility/2006">
              <mc:Choice xmlns:v="urn:schemas-microsoft-com:vml" Requires="v">
                <p:oleObj spid="_x0000_s3113" name="Graphique" r:id="rId3" imgW="5439960" imgH="3711960" progId="Excel.Sheet.8">
                  <p:embed/>
                </p:oleObj>
              </mc:Choice>
              <mc:Fallback>
                <p:oleObj name="Graphique" r:id="rId3" imgW="5439960" imgH="3711960" progId="Excel.Sheet.8">
                  <p:embed/>
                  <p:pic>
                    <p:nvPicPr>
                      <p:cNvPr id="0"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74" y="3300202"/>
                        <a:ext cx="4460691" cy="3045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9"/>
          <p:cNvSpPr>
            <a:spLocks noChangeArrowheads="1"/>
          </p:cNvSpPr>
          <p:nvPr/>
        </p:nvSpPr>
        <p:spPr bwMode="auto">
          <a:xfrm>
            <a:off x="5347117" y="5722743"/>
            <a:ext cx="31686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spcBef>
                <a:spcPct val="50000"/>
              </a:spcBef>
            </a:pPr>
            <a:r>
              <a:rPr lang="fr-FR" sz="1400" dirty="0">
                <a:solidFill>
                  <a:schemeClr val="tx1">
                    <a:lumMod val="50000"/>
                    <a:lumOff val="50000"/>
                  </a:schemeClr>
                </a:solidFill>
                <a:latin typeface="Arial"/>
                <a:cs typeface="Arial"/>
              </a:rPr>
              <a:t>E Jones. </a:t>
            </a:r>
            <a:r>
              <a:rPr lang="fr-FR" sz="1400" i="1" dirty="0" err="1">
                <a:solidFill>
                  <a:schemeClr val="tx1">
                    <a:lumMod val="50000"/>
                    <a:lumOff val="50000"/>
                  </a:schemeClr>
                </a:solidFill>
                <a:latin typeface="Arial"/>
                <a:cs typeface="Arial"/>
              </a:rPr>
              <a:t>Arch</a:t>
            </a:r>
            <a:r>
              <a:rPr lang="fr-FR" sz="1400" i="1" dirty="0">
                <a:solidFill>
                  <a:schemeClr val="tx1">
                    <a:lumMod val="50000"/>
                    <a:lumOff val="50000"/>
                  </a:schemeClr>
                </a:solidFill>
                <a:latin typeface="Arial"/>
                <a:cs typeface="Arial"/>
              </a:rPr>
              <a:t> </a:t>
            </a:r>
            <a:r>
              <a:rPr lang="fr-FR" sz="1400" i="1" dirty="0" err="1">
                <a:solidFill>
                  <a:schemeClr val="tx1">
                    <a:lumMod val="50000"/>
                    <a:lumOff val="50000"/>
                  </a:schemeClr>
                </a:solidFill>
                <a:latin typeface="Arial"/>
                <a:cs typeface="Arial"/>
              </a:rPr>
              <a:t>Surg</a:t>
            </a:r>
            <a:r>
              <a:rPr lang="fr-FR" sz="1400" dirty="0">
                <a:solidFill>
                  <a:schemeClr val="tx1">
                    <a:lumMod val="50000"/>
                    <a:lumOff val="50000"/>
                  </a:schemeClr>
                </a:solidFill>
                <a:latin typeface="Arial"/>
                <a:cs typeface="Arial"/>
              </a:rPr>
              <a:t> 1968</a:t>
            </a:r>
            <a:br>
              <a:rPr lang="fr-FR" sz="1400" dirty="0">
                <a:solidFill>
                  <a:schemeClr val="tx1">
                    <a:lumMod val="50000"/>
                    <a:lumOff val="50000"/>
                  </a:schemeClr>
                </a:solidFill>
                <a:latin typeface="Arial"/>
                <a:cs typeface="Arial"/>
              </a:rPr>
            </a:br>
            <a:r>
              <a:rPr lang="fr-FR" sz="1400" dirty="0">
                <a:solidFill>
                  <a:schemeClr val="tx1">
                    <a:lumMod val="50000"/>
                    <a:lumOff val="50000"/>
                  </a:schemeClr>
                </a:solidFill>
                <a:latin typeface="Arial"/>
                <a:cs typeface="Arial"/>
              </a:rPr>
              <a:t>JB </a:t>
            </a:r>
            <a:r>
              <a:rPr lang="fr-FR" sz="1400" dirty="0" err="1">
                <a:solidFill>
                  <a:schemeClr val="tx1">
                    <a:lumMod val="50000"/>
                    <a:lumOff val="50000"/>
                  </a:schemeClr>
                </a:solidFill>
                <a:latin typeface="Arial"/>
                <a:cs typeface="Arial"/>
              </a:rPr>
              <a:t>Peake</a:t>
            </a:r>
            <a:r>
              <a:rPr lang="fr-FR" sz="1400" dirty="0">
                <a:solidFill>
                  <a:schemeClr val="tx1">
                    <a:lumMod val="50000"/>
                    <a:lumOff val="50000"/>
                  </a:schemeClr>
                </a:solidFill>
                <a:latin typeface="Arial"/>
                <a:cs typeface="Arial"/>
              </a:rPr>
              <a:t>. </a:t>
            </a:r>
            <a:r>
              <a:rPr lang="fr-FR" sz="1400" i="1" dirty="0">
                <a:solidFill>
                  <a:schemeClr val="tx1">
                    <a:lumMod val="50000"/>
                    <a:lumOff val="50000"/>
                  </a:schemeClr>
                </a:solidFill>
                <a:latin typeface="Arial"/>
                <a:cs typeface="Arial"/>
              </a:rPr>
              <a:t>N </a:t>
            </a:r>
            <a:r>
              <a:rPr lang="fr-FR" sz="1400" i="1" dirty="0" err="1">
                <a:solidFill>
                  <a:schemeClr val="tx1">
                    <a:lumMod val="50000"/>
                    <a:lumOff val="50000"/>
                  </a:schemeClr>
                </a:solidFill>
                <a:latin typeface="Arial"/>
                <a:cs typeface="Arial"/>
              </a:rPr>
              <a:t>Engl</a:t>
            </a:r>
            <a:r>
              <a:rPr lang="fr-FR" sz="1400" i="1" dirty="0">
                <a:solidFill>
                  <a:schemeClr val="tx1">
                    <a:lumMod val="50000"/>
                    <a:lumOff val="50000"/>
                  </a:schemeClr>
                </a:solidFill>
                <a:latin typeface="Arial"/>
                <a:cs typeface="Arial"/>
              </a:rPr>
              <a:t> J Med</a:t>
            </a:r>
            <a:r>
              <a:rPr lang="fr-FR" sz="1400" dirty="0">
                <a:solidFill>
                  <a:schemeClr val="tx1">
                    <a:lumMod val="50000"/>
                    <a:lumOff val="50000"/>
                  </a:schemeClr>
                </a:solidFill>
                <a:latin typeface="Arial"/>
                <a:cs typeface="Arial"/>
              </a:rPr>
              <a:t> 2005</a:t>
            </a:r>
            <a:br>
              <a:rPr lang="fr-FR" sz="1400" dirty="0">
                <a:solidFill>
                  <a:schemeClr val="tx1">
                    <a:lumMod val="50000"/>
                    <a:lumOff val="50000"/>
                  </a:schemeClr>
                </a:solidFill>
                <a:latin typeface="Arial"/>
                <a:cs typeface="Arial"/>
              </a:rPr>
            </a:br>
            <a:r>
              <a:rPr lang="fr-FR" sz="1400" dirty="0">
                <a:solidFill>
                  <a:schemeClr val="tx1">
                    <a:lumMod val="50000"/>
                    <a:lumOff val="50000"/>
                  </a:schemeClr>
                </a:solidFill>
                <a:latin typeface="Arial"/>
                <a:cs typeface="Arial"/>
              </a:rPr>
              <a:t>E </a:t>
            </a:r>
            <a:r>
              <a:rPr lang="fr-FR" sz="1400" dirty="0" err="1">
                <a:solidFill>
                  <a:schemeClr val="tx1">
                    <a:lumMod val="50000"/>
                    <a:lumOff val="50000"/>
                  </a:schemeClr>
                </a:solidFill>
                <a:latin typeface="Arial"/>
                <a:cs typeface="Arial"/>
              </a:rPr>
              <a:t>Peytel</a:t>
            </a:r>
            <a:r>
              <a:rPr lang="fr-FR" sz="1400" dirty="0">
                <a:solidFill>
                  <a:schemeClr val="tx1">
                    <a:lumMod val="50000"/>
                    <a:lumOff val="50000"/>
                  </a:schemeClr>
                </a:solidFill>
                <a:latin typeface="Arial"/>
                <a:cs typeface="Arial"/>
              </a:rPr>
              <a:t>. </a:t>
            </a:r>
            <a:r>
              <a:rPr lang="fr-FR" sz="1400" i="1" dirty="0">
                <a:solidFill>
                  <a:schemeClr val="tx1">
                    <a:lumMod val="50000"/>
                    <a:lumOff val="50000"/>
                  </a:schemeClr>
                </a:solidFill>
                <a:latin typeface="Arial"/>
                <a:cs typeface="Arial"/>
              </a:rPr>
              <a:t>Abstracts SFAR</a:t>
            </a:r>
            <a:r>
              <a:rPr lang="fr-FR" sz="1400" dirty="0">
                <a:solidFill>
                  <a:schemeClr val="tx1">
                    <a:lumMod val="50000"/>
                    <a:lumOff val="50000"/>
                  </a:schemeClr>
                </a:solidFill>
                <a:latin typeface="Arial"/>
                <a:cs typeface="Arial"/>
              </a:rPr>
              <a:t> 1999, 2005</a:t>
            </a:r>
          </a:p>
        </p:txBody>
      </p:sp>
      <p:pic>
        <p:nvPicPr>
          <p:cNvPr id="7" name="Picture 6" descr="ATGM_1"/>
          <p:cNvPicPr>
            <a:picLocks noChangeAspect="1" noChangeArrowheads="1"/>
          </p:cNvPicPr>
          <p:nvPr/>
        </p:nvPicPr>
        <p:blipFill>
          <a:blip r:embed="rId5" cstate="print"/>
          <a:srcRect/>
          <a:stretch>
            <a:fillRect/>
          </a:stretch>
        </p:blipFill>
        <p:spPr bwMode="auto">
          <a:xfrm>
            <a:off x="5234165" y="3005420"/>
            <a:ext cx="3281602" cy="2320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9624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cstate="print"/>
          <a:srcRect/>
          <a:stretch>
            <a:fillRect/>
          </a:stretch>
        </p:blipFill>
        <p:spPr bwMode="auto">
          <a:xfrm>
            <a:off x="5433432" y="1573168"/>
            <a:ext cx="3467100" cy="4492352"/>
          </a:xfrm>
          <a:prstGeom prst="rect">
            <a:avLst/>
          </a:prstGeom>
          <a:noFill/>
          <a:ln w="9525">
            <a:noFill/>
            <a:miter lim="800000"/>
            <a:headEnd/>
            <a:tailEnd/>
          </a:ln>
        </p:spPr>
      </p:pic>
      <p:sp>
        <p:nvSpPr>
          <p:cNvPr id="4" name="ZoneTexte 3"/>
          <p:cNvSpPr txBox="1"/>
          <p:nvPr/>
        </p:nvSpPr>
        <p:spPr>
          <a:xfrm>
            <a:off x="3499128" y="668448"/>
            <a:ext cx="3168352" cy="523220"/>
          </a:xfrm>
          <a:prstGeom prst="rect">
            <a:avLst/>
          </a:prstGeom>
          <a:noFill/>
        </p:spPr>
        <p:txBody>
          <a:bodyPr wrap="square" rtlCol="0">
            <a:spAutoFit/>
          </a:bodyPr>
          <a:lstStyle/>
          <a:p>
            <a:pPr algn="ctr"/>
            <a:r>
              <a:rPr lang="fr-FR" sz="2800" b="1" u="sng" dirty="0" smtClean="0">
                <a:solidFill>
                  <a:srgbClr val="002060"/>
                </a:solidFill>
              </a:rPr>
              <a:t>PHYSIOPATHOLOGIE</a:t>
            </a:r>
            <a:endParaRPr lang="fr-FR" sz="2000" b="1" u="sng" dirty="0">
              <a:solidFill>
                <a:srgbClr val="002060"/>
              </a:solidFill>
            </a:endParaRPr>
          </a:p>
        </p:txBody>
      </p:sp>
      <p:graphicFrame>
        <p:nvGraphicFramePr>
          <p:cNvPr id="53250" name="Object 2">
            <a:hlinkClick r:id="" action="ppaction://ole?verb=0"/>
          </p:cNvPr>
          <p:cNvGraphicFramePr>
            <a:graphicFrameLocks/>
          </p:cNvGraphicFramePr>
          <p:nvPr/>
        </p:nvGraphicFramePr>
        <p:xfrm>
          <a:off x="1185146" y="328398"/>
          <a:ext cx="759400" cy="1032387"/>
        </p:xfrm>
        <a:graphic>
          <a:graphicData uri="http://schemas.openxmlformats.org/presentationml/2006/ole">
            <mc:AlternateContent xmlns:mc="http://schemas.openxmlformats.org/markup-compatibility/2006">
              <mc:Choice xmlns:v="urn:schemas-microsoft-com:vml" Requires="v">
                <p:oleObj spid="_x0000_s766981" name="Microsoft ClipArt Gallery" r:id="rId5" imgW="1941480" imgH="2641320" progId="">
                  <p:embed/>
                </p:oleObj>
              </mc:Choice>
              <mc:Fallback>
                <p:oleObj name="Microsoft ClipArt Gallery" r:id="rId5" imgW="1941480" imgH="2641320" progId="">
                  <p:embed/>
                  <p:pic>
                    <p:nvPicPr>
                      <p:cNvPr id="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146" y="328398"/>
                        <a:ext cx="759400" cy="10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ZoneTexte 7"/>
          <p:cNvSpPr txBox="1"/>
          <p:nvPr/>
        </p:nvSpPr>
        <p:spPr>
          <a:xfrm>
            <a:off x="1340072" y="3434268"/>
            <a:ext cx="2191407" cy="461665"/>
          </a:xfrm>
          <a:prstGeom prst="rect">
            <a:avLst/>
          </a:prstGeom>
          <a:noFill/>
        </p:spPr>
        <p:txBody>
          <a:bodyPr wrap="square" rtlCol="0">
            <a:spAutoFit/>
          </a:bodyPr>
          <a:lstStyle/>
          <a:p>
            <a:pPr algn="ctr"/>
            <a:r>
              <a:rPr lang="fr-FR" sz="2400" b="1" dirty="0" err="1" smtClean="0">
                <a:solidFill>
                  <a:srgbClr val="002060"/>
                </a:solidFill>
              </a:rPr>
              <a:t>Coagulopathie</a:t>
            </a:r>
            <a:endParaRPr lang="fr-FR" sz="2400" b="1" dirty="0">
              <a:solidFill>
                <a:srgbClr val="002060"/>
              </a:solidFill>
            </a:endParaRPr>
          </a:p>
        </p:txBody>
      </p:sp>
      <p:sp>
        <p:nvSpPr>
          <p:cNvPr id="9" name="ZoneTexte 8"/>
          <p:cNvSpPr txBox="1"/>
          <p:nvPr/>
        </p:nvSpPr>
        <p:spPr>
          <a:xfrm>
            <a:off x="2958670" y="5163215"/>
            <a:ext cx="2191407" cy="830997"/>
          </a:xfrm>
          <a:prstGeom prst="rect">
            <a:avLst/>
          </a:prstGeom>
          <a:noFill/>
        </p:spPr>
        <p:txBody>
          <a:bodyPr wrap="square" rtlCol="0">
            <a:spAutoFit/>
          </a:bodyPr>
          <a:lstStyle/>
          <a:p>
            <a:pPr algn="ctr"/>
            <a:r>
              <a:rPr lang="fr-FR" sz="2400" b="1" dirty="0" smtClean="0">
                <a:solidFill>
                  <a:srgbClr val="002060"/>
                </a:solidFill>
              </a:rPr>
              <a:t>Acidose métabolique</a:t>
            </a:r>
            <a:endParaRPr lang="fr-FR" sz="2400" b="1" dirty="0">
              <a:solidFill>
                <a:srgbClr val="002060"/>
              </a:solidFill>
            </a:endParaRPr>
          </a:p>
        </p:txBody>
      </p:sp>
      <p:sp>
        <p:nvSpPr>
          <p:cNvPr id="10" name="ZoneTexte 9"/>
          <p:cNvSpPr txBox="1"/>
          <p:nvPr/>
        </p:nvSpPr>
        <p:spPr>
          <a:xfrm>
            <a:off x="-141894" y="5431231"/>
            <a:ext cx="2191407" cy="461665"/>
          </a:xfrm>
          <a:prstGeom prst="rect">
            <a:avLst/>
          </a:prstGeom>
          <a:noFill/>
        </p:spPr>
        <p:txBody>
          <a:bodyPr wrap="square" rtlCol="0">
            <a:spAutoFit/>
          </a:bodyPr>
          <a:lstStyle/>
          <a:p>
            <a:pPr algn="ctr"/>
            <a:r>
              <a:rPr lang="fr-FR" sz="2400" b="1" dirty="0" smtClean="0">
                <a:solidFill>
                  <a:srgbClr val="002060"/>
                </a:solidFill>
              </a:rPr>
              <a:t>Hypothermie</a:t>
            </a:r>
            <a:endParaRPr lang="fr-FR" sz="2400" b="1" dirty="0">
              <a:solidFill>
                <a:srgbClr val="002060"/>
              </a:solidFill>
            </a:endParaRPr>
          </a:p>
        </p:txBody>
      </p:sp>
      <p:sp>
        <p:nvSpPr>
          <p:cNvPr id="14" name="Double flèche verticale 13"/>
          <p:cNvSpPr/>
          <p:nvPr/>
        </p:nvSpPr>
        <p:spPr>
          <a:xfrm rot="-1800000">
            <a:off x="2963903" y="3907229"/>
            <a:ext cx="331076" cy="130853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Double flèche verticale 14"/>
          <p:cNvSpPr/>
          <p:nvPr/>
        </p:nvSpPr>
        <p:spPr>
          <a:xfrm rot="1800000">
            <a:off x="1587048" y="3980803"/>
            <a:ext cx="331076" cy="130853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Double flèche verticale 15"/>
          <p:cNvSpPr/>
          <p:nvPr/>
        </p:nvSpPr>
        <p:spPr>
          <a:xfrm rot="5400000">
            <a:off x="2385834" y="5047603"/>
            <a:ext cx="331076" cy="130853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914399" y="1999593"/>
            <a:ext cx="3026979" cy="1077218"/>
          </a:xfrm>
          <a:prstGeom prst="rect">
            <a:avLst/>
          </a:prstGeom>
          <a:noFill/>
        </p:spPr>
        <p:txBody>
          <a:bodyPr wrap="square" rtlCol="0">
            <a:spAutoFit/>
          </a:bodyPr>
          <a:lstStyle/>
          <a:p>
            <a:pPr algn="ctr"/>
            <a:r>
              <a:rPr lang="fr-FR" sz="3200" b="1" dirty="0" smtClean="0">
                <a:solidFill>
                  <a:srgbClr val="002060"/>
                </a:solidFill>
              </a:rPr>
              <a:t>« Triade de la mort »</a:t>
            </a:r>
            <a:endParaRPr lang="fr-FR" sz="3200" b="1" dirty="0">
              <a:solidFill>
                <a:srgbClr val="002060"/>
              </a:solidFill>
            </a:endParaRPr>
          </a:p>
        </p:txBody>
      </p:sp>
      <p:sp>
        <p:nvSpPr>
          <p:cNvPr id="18" name="ZoneTexte 17"/>
          <p:cNvSpPr txBox="1"/>
          <p:nvPr/>
        </p:nvSpPr>
        <p:spPr>
          <a:xfrm>
            <a:off x="5699760" y="5760720"/>
            <a:ext cx="2743200" cy="338554"/>
          </a:xfrm>
          <a:prstGeom prst="rect">
            <a:avLst/>
          </a:prstGeom>
          <a:solidFill>
            <a:schemeClr val="bg1"/>
          </a:solidFill>
        </p:spPr>
        <p:txBody>
          <a:bodyPr wrap="square" rtlCol="0">
            <a:spAutoFit/>
          </a:bodyPr>
          <a:lstStyle/>
          <a:p>
            <a:pPr algn="ctr"/>
            <a:r>
              <a:rPr lang="en-US" sz="1600" dirty="0" smtClean="0"/>
              <a:t>Stone</a:t>
            </a:r>
            <a:r>
              <a:rPr lang="en-US" sz="1600" i="1" dirty="0" smtClean="0"/>
              <a:t>. Ann </a:t>
            </a:r>
            <a:r>
              <a:rPr lang="en-US" sz="1600" i="1" dirty="0" err="1" smtClean="0"/>
              <a:t>Surg</a:t>
            </a:r>
            <a:r>
              <a:rPr lang="en-US" sz="1600" i="1" dirty="0" smtClean="0"/>
              <a:t> </a:t>
            </a:r>
            <a:r>
              <a:rPr lang="en-US" sz="1600" dirty="0" smtClean="0"/>
              <a:t>1983</a:t>
            </a:r>
            <a:endParaRPr lang="fr-FR" sz="1600" dirty="0"/>
          </a:p>
        </p:txBody>
      </p:sp>
      <p:sp>
        <p:nvSpPr>
          <p:cNvPr id="13" name="ZoneTexte 12"/>
          <p:cNvSpPr txBox="1"/>
          <p:nvPr/>
        </p:nvSpPr>
        <p:spPr>
          <a:xfrm>
            <a:off x="1600585" y="6206693"/>
            <a:ext cx="1861199" cy="307777"/>
          </a:xfrm>
          <a:prstGeom prst="rect">
            <a:avLst/>
          </a:prstGeom>
          <a:noFill/>
        </p:spPr>
        <p:txBody>
          <a:bodyPr wrap="none" rtlCol="0">
            <a:spAutoFit/>
          </a:bodyPr>
          <a:lstStyle/>
          <a:p>
            <a:pPr algn="r"/>
            <a:r>
              <a:rPr lang="fr-FR" sz="1400" i="1" dirty="0" smtClean="0">
                <a:solidFill>
                  <a:schemeClr val="tx1">
                    <a:lumMod val="50000"/>
                    <a:lumOff val="50000"/>
                  </a:schemeClr>
                </a:solidFill>
                <a:latin typeface="Arial"/>
                <a:cs typeface="Arial"/>
              </a:rPr>
              <a:t>B RIOU, SFAR 2005</a:t>
            </a:r>
            <a:endParaRPr lang="fr-FR" sz="1400" i="1" dirty="0">
              <a:solidFill>
                <a:schemeClr val="tx1">
                  <a:lumMod val="50000"/>
                  <a:lumOff val="50000"/>
                </a:schemeClr>
              </a:solidFill>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cstate="print"/>
          <a:srcRect/>
          <a:stretch>
            <a:fillRect/>
          </a:stretch>
        </p:blipFill>
        <p:spPr bwMode="auto">
          <a:xfrm>
            <a:off x="320040" y="410043"/>
            <a:ext cx="4419599" cy="6253117"/>
          </a:xfrm>
          <a:prstGeom prst="rect">
            <a:avLst/>
          </a:prstGeom>
          <a:noFill/>
          <a:ln w="9525">
            <a:noFill/>
            <a:miter lim="800000"/>
            <a:headEnd/>
            <a:tailEnd/>
          </a:ln>
        </p:spPr>
      </p:pic>
      <p:sp>
        <p:nvSpPr>
          <p:cNvPr id="3" name="ZoneTexte 2"/>
          <p:cNvSpPr txBox="1"/>
          <p:nvPr/>
        </p:nvSpPr>
        <p:spPr>
          <a:xfrm>
            <a:off x="4434840" y="5897880"/>
            <a:ext cx="3200400" cy="738664"/>
          </a:xfrm>
          <a:prstGeom prst="rect">
            <a:avLst/>
          </a:prstGeom>
          <a:noFill/>
        </p:spPr>
        <p:txBody>
          <a:bodyPr wrap="square" rtlCol="0">
            <a:spAutoFit/>
          </a:bodyPr>
          <a:lstStyle/>
          <a:p>
            <a:r>
              <a:rPr lang="fr-FR" sz="2400" b="1" dirty="0" smtClean="0">
                <a:solidFill>
                  <a:srgbClr val="002060"/>
                </a:solidFill>
              </a:rPr>
              <a:t>1252 patients</a:t>
            </a:r>
          </a:p>
          <a:p>
            <a:r>
              <a:rPr lang="fr-FR" b="1" dirty="0" err="1" smtClean="0">
                <a:solidFill>
                  <a:srgbClr val="002060"/>
                </a:solidFill>
              </a:rPr>
              <a:t>Inaba</a:t>
            </a:r>
            <a:r>
              <a:rPr lang="fr-FR" b="1" dirty="0" smtClean="0">
                <a:solidFill>
                  <a:srgbClr val="002060"/>
                </a:solidFill>
              </a:rPr>
              <a:t> K. </a:t>
            </a:r>
            <a:r>
              <a:rPr lang="fr-FR" b="1" i="1" dirty="0" smtClean="0">
                <a:solidFill>
                  <a:srgbClr val="002060"/>
                </a:solidFill>
              </a:rPr>
              <a:t>World J </a:t>
            </a:r>
            <a:r>
              <a:rPr lang="fr-FR" b="1" i="1" dirty="0" err="1" smtClean="0">
                <a:solidFill>
                  <a:srgbClr val="002060"/>
                </a:solidFill>
              </a:rPr>
              <a:t>Surg</a:t>
            </a:r>
            <a:r>
              <a:rPr lang="fr-FR" b="1" dirty="0" smtClean="0">
                <a:solidFill>
                  <a:srgbClr val="002060"/>
                </a:solidFill>
              </a:rPr>
              <a:t> 2009</a:t>
            </a:r>
          </a:p>
        </p:txBody>
      </p:sp>
      <p:sp>
        <p:nvSpPr>
          <p:cNvPr id="4" name="ZoneTexte 3"/>
          <p:cNvSpPr txBox="1"/>
          <p:nvPr/>
        </p:nvSpPr>
        <p:spPr>
          <a:xfrm>
            <a:off x="1600200" y="1032025"/>
            <a:ext cx="2270760" cy="646331"/>
          </a:xfrm>
          <a:prstGeom prst="rect">
            <a:avLst/>
          </a:prstGeom>
          <a:solidFill>
            <a:srgbClr val="FFFFFF">
              <a:alpha val="50000"/>
            </a:srgbClr>
          </a:solidFill>
          <a:ln>
            <a:solidFill>
              <a:schemeClr val="tx1"/>
            </a:solidFill>
          </a:ln>
        </p:spPr>
        <p:txBody>
          <a:bodyPr wrap="square" rtlCol="0">
            <a:spAutoFit/>
          </a:bodyPr>
          <a:lstStyle/>
          <a:p>
            <a:pPr algn="ctr"/>
            <a:r>
              <a:rPr lang="fr-FR" sz="3600" b="1" dirty="0" smtClean="0">
                <a:solidFill>
                  <a:srgbClr val="FF6600"/>
                </a:solidFill>
                <a:effectLst>
                  <a:outerShdw blurRad="38100" dist="38100" dir="2700000" algn="tl">
                    <a:srgbClr val="000000">
                      <a:alpha val="43137"/>
                    </a:srgbClr>
                  </a:outerShdw>
                </a:effectLst>
              </a:rPr>
              <a:t>Mortalité</a:t>
            </a:r>
            <a:endParaRPr lang="fr-FR" b="1" dirty="0">
              <a:solidFill>
                <a:srgbClr val="FF6600"/>
              </a:solidFill>
              <a:effectLst>
                <a:outerShdw blurRad="38100" dist="38100" dir="2700000" algn="tl">
                  <a:srgbClr val="000000">
                    <a:alpha val="43137"/>
                  </a:srgbClr>
                </a:outerShdw>
              </a:effectLst>
            </a:endParaRPr>
          </a:p>
        </p:txBody>
      </p:sp>
      <p:sp>
        <p:nvSpPr>
          <p:cNvPr id="5" name="ZoneTexte 4"/>
          <p:cNvSpPr txBox="1"/>
          <p:nvPr/>
        </p:nvSpPr>
        <p:spPr>
          <a:xfrm>
            <a:off x="5242560" y="853440"/>
            <a:ext cx="3322320" cy="769441"/>
          </a:xfrm>
          <a:prstGeom prst="rect">
            <a:avLst/>
          </a:prstGeom>
          <a:noFill/>
        </p:spPr>
        <p:txBody>
          <a:bodyPr wrap="square" rtlCol="0">
            <a:spAutoFit/>
          </a:bodyPr>
          <a:lstStyle/>
          <a:p>
            <a:pPr algn="ctr"/>
            <a:r>
              <a:rPr lang="fr-FR" sz="4400" b="1" dirty="0" smtClean="0">
                <a:solidFill>
                  <a:srgbClr val="002060"/>
                </a:solidFill>
              </a:rPr>
              <a:t>Hypothermie</a:t>
            </a:r>
            <a:endParaRPr lang="fr-FR" sz="4400" b="1" dirty="0">
              <a:solidFill>
                <a:srgbClr val="002060"/>
              </a:solidFill>
            </a:endParaRPr>
          </a:p>
        </p:txBody>
      </p:sp>
      <p:pic>
        <p:nvPicPr>
          <p:cNvPr id="7" name="Picture 5" descr="a1"/>
          <p:cNvPicPr>
            <a:picLocks noChangeAspect="1" noChangeArrowheads="1"/>
          </p:cNvPicPr>
          <p:nvPr/>
        </p:nvPicPr>
        <p:blipFill>
          <a:blip r:embed="rId4" cstate="print"/>
          <a:srcRect/>
          <a:stretch>
            <a:fillRect/>
          </a:stretch>
        </p:blipFill>
        <p:spPr>
          <a:xfrm>
            <a:off x="4796473" y="2253933"/>
            <a:ext cx="4038600" cy="3028950"/>
          </a:xfrm>
          <a:prstGeom prst="rect">
            <a:avLst/>
          </a:prstGeom>
          <a:noFill/>
          <a:ln/>
        </p:spPr>
      </p:pic>
      <p:pic>
        <p:nvPicPr>
          <p:cNvPr id="156676" name="Picture 4" descr="http://t3.gstatic.com/images?q=tbn:ANd9GcT-gmGADnhs83e8tWk_K-4B9QqzmHfllhENmJtVGul39AvEoTKvOg"/>
          <p:cNvPicPr>
            <a:picLocks noChangeAspect="1" noChangeArrowheads="1"/>
          </p:cNvPicPr>
          <p:nvPr/>
        </p:nvPicPr>
        <p:blipFill>
          <a:blip r:embed="rId5" cstate="print"/>
          <a:srcRect/>
          <a:stretch>
            <a:fillRect/>
          </a:stretch>
        </p:blipFill>
        <p:spPr bwMode="auto">
          <a:xfrm>
            <a:off x="8098156" y="3840480"/>
            <a:ext cx="912800" cy="301752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10952" y="3309744"/>
            <a:ext cx="3600400" cy="1077218"/>
          </a:xfrm>
          <a:prstGeom prst="rect">
            <a:avLst/>
          </a:prstGeom>
          <a:noFill/>
        </p:spPr>
        <p:txBody>
          <a:bodyPr wrap="square" rtlCol="0">
            <a:spAutoFit/>
          </a:bodyPr>
          <a:lstStyle/>
          <a:p>
            <a:r>
              <a:rPr lang="fr-FR" sz="1600" dirty="0" smtClean="0">
                <a:solidFill>
                  <a:srgbClr val="002060"/>
                </a:solidFill>
              </a:rPr>
              <a:t>Samama M. Hémostase et thrombose. In: </a:t>
            </a:r>
            <a:r>
              <a:rPr lang="fr-FR" sz="1600" i="1" dirty="0" smtClean="0">
                <a:solidFill>
                  <a:srgbClr val="002060"/>
                </a:solidFill>
              </a:rPr>
              <a:t>Traumatismes graves. Laurent </a:t>
            </a:r>
            <a:r>
              <a:rPr lang="fr-FR" sz="1600" i="1" dirty="0" err="1" smtClean="0">
                <a:solidFill>
                  <a:srgbClr val="002060"/>
                </a:solidFill>
              </a:rPr>
              <a:t>Beydon</a:t>
            </a:r>
            <a:r>
              <a:rPr lang="fr-FR" sz="1600" i="1" dirty="0" smtClean="0">
                <a:solidFill>
                  <a:srgbClr val="002060"/>
                </a:solidFill>
              </a:rPr>
              <a:t>, Pierre </a:t>
            </a:r>
            <a:r>
              <a:rPr lang="fr-FR" sz="1600" i="1" dirty="0" err="1" smtClean="0">
                <a:solidFill>
                  <a:srgbClr val="002060"/>
                </a:solidFill>
              </a:rPr>
              <a:t>Carli</a:t>
            </a:r>
            <a:r>
              <a:rPr lang="fr-FR" sz="1600" i="1" dirty="0" smtClean="0">
                <a:solidFill>
                  <a:srgbClr val="002060"/>
                </a:solidFill>
              </a:rPr>
              <a:t>, Bruno Riou </a:t>
            </a:r>
            <a:r>
              <a:rPr lang="fr-FR" sz="1600" i="1" dirty="0" err="1" smtClean="0">
                <a:solidFill>
                  <a:srgbClr val="002060"/>
                </a:solidFill>
              </a:rPr>
              <a:t>éds</a:t>
            </a:r>
            <a:r>
              <a:rPr lang="fr-FR" sz="1600" i="1" dirty="0" smtClean="0">
                <a:solidFill>
                  <a:srgbClr val="002060"/>
                </a:solidFill>
              </a:rPr>
              <a:t>.</a:t>
            </a:r>
            <a:r>
              <a:rPr lang="fr-FR" sz="1600" dirty="0" smtClean="0">
                <a:solidFill>
                  <a:srgbClr val="002060"/>
                </a:solidFill>
              </a:rPr>
              <a:t>, </a:t>
            </a:r>
            <a:r>
              <a:rPr lang="fr-FR" sz="1600" dirty="0" err="1" smtClean="0">
                <a:solidFill>
                  <a:srgbClr val="002060"/>
                </a:solidFill>
              </a:rPr>
              <a:t>Arnette</a:t>
            </a:r>
            <a:r>
              <a:rPr lang="fr-FR" sz="1600" dirty="0" smtClean="0">
                <a:solidFill>
                  <a:srgbClr val="002060"/>
                </a:solidFill>
              </a:rPr>
              <a:t>, Paris, 2000 : 123-134</a:t>
            </a:r>
            <a:endParaRPr lang="fr-FR" sz="1600" dirty="0">
              <a:solidFill>
                <a:srgbClr val="002060"/>
              </a:solidFill>
            </a:endParaRPr>
          </a:p>
        </p:txBody>
      </p:sp>
      <p:sp>
        <p:nvSpPr>
          <p:cNvPr id="5" name="ZoneTexte 4"/>
          <p:cNvSpPr txBox="1"/>
          <p:nvPr/>
        </p:nvSpPr>
        <p:spPr>
          <a:xfrm>
            <a:off x="4876800" y="620688"/>
            <a:ext cx="3794760" cy="769441"/>
          </a:xfrm>
          <a:prstGeom prst="rect">
            <a:avLst/>
          </a:prstGeom>
          <a:noFill/>
        </p:spPr>
        <p:txBody>
          <a:bodyPr wrap="square" rtlCol="0">
            <a:spAutoFit/>
          </a:bodyPr>
          <a:lstStyle/>
          <a:p>
            <a:pPr algn="ctr"/>
            <a:r>
              <a:rPr lang="fr-FR" sz="4400" b="1" dirty="0" err="1" smtClean="0">
                <a:solidFill>
                  <a:srgbClr val="002060"/>
                </a:solidFill>
              </a:rPr>
              <a:t>Coagulopathie</a:t>
            </a:r>
            <a:endParaRPr lang="fr-FR" sz="4400" b="1" dirty="0">
              <a:solidFill>
                <a:srgbClr val="002060"/>
              </a:solidFill>
            </a:endParaRPr>
          </a:p>
        </p:txBody>
      </p:sp>
      <p:pic>
        <p:nvPicPr>
          <p:cNvPr id="82947" name="Picture 3"/>
          <p:cNvPicPr>
            <a:picLocks noChangeAspect="1" noChangeArrowheads="1"/>
          </p:cNvPicPr>
          <p:nvPr/>
        </p:nvPicPr>
        <p:blipFill>
          <a:blip r:embed="rId4" cstate="print"/>
          <a:srcRect/>
          <a:stretch>
            <a:fillRect/>
          </a:stretch>
        </p:blipFill>
        <p:spPr bwMode="auto">
          <a:xfrm>
            <a:off x="4167838" y="3413760"/>
            <a:ext cx="4976162" cy="2762839"/>
          </a:xfrm>
          <a:prstGeom prst="rect">
            <a:avLst/>
          </a:prstGeom>
          <a:noFill/>
          <a:ln w="9525">
            <a:noFill/>
            <a:miter lim="800000"/>
            <a:headEnd/>
            <a:tailEnd/>
          </a:ln>
        </p:spPr>
      </p:pic>
      <p:sp>
        <p:nvSpPr>
          <p:cNvPr id="10" name="ZoneTexte 9"/>
          <p:cNvSpPr txBox="1"/>
          <p:nvPr/>
        </p:nvSpPr>
        <p:spPr>
          <a:xfrm>
            <a:off x="6030456" y="6191592"/>
            <a:ext cx="2736304" cy="369332"/>
          </a:xfrm>
          <a:prstGeom prst="rect">
            <a:avLst/>
          </a:prstGeom>
          <a:noFill/>
        </p:spPr>
        <p:txBody>
          <a:bodyPr wrap="square" rtlCol="0">
            <a:spAutoFit/>
          </a:bodyPr>
          <a:lstStyle/>
          <a:p>
            <a:pPr algn="r"/>
            <a:r>
              <a:rPr lang="da-DK" dirty="0" smtClean="0">
                <a:solidFill>
                  <a:srgbClr val="002060"/>
                </a:solidFill>
              </a:rPr>
              <a:t>Brohi</a:t>
            </a:r>
            <a:r>
              <a:rPr lang="da-DK" i="1" dirty="0" smtClean="0">
                <a:solidFill>
                  <a:srgbClr val="002060"/>
                </a:solidFill>
              </a:rPr>
              <a:t>. J Trauma </a:t>
            </a:r>
            <a:r>
              <a:rPr lang="da-DK" dirty="0" smtClean="0">
                <a:solidFill>
                  <a:srgbClr val="002060"/>
                </a:solidFill>
              </a:rPr>
              <a:t>2003</a:t>
            </a:r>
            <a:endParaRPr lang="fr-FR" dirty="0">
              <a:solidFill>
                <a:srgbClr val="002060"/>
              </a:solidFill>
            </a:endParaRPr>
          </a:p>
        </p:txBody>
      </p:sp>
      <p:pic>
        <p:nvPicPr>
          <p:cNvPr id="82950" name="Picture 6"/>
          <p:cNvPicPr>
            <a:picLocks noChangeAspect="1" noChangeArrowheads="1"/>
          </p:cNvPicPr>
          <p:nvPr/>
        </p:nvPicPr>
        <p:blipFill>
          <a:blip r:embed="rId5" cstate="print"/>
          <a:srcRect/>
          <a:stretch>
            <a:fillRect/>
          </a:stretch>
        </p:blipFill>
        <p:spPr bwMode="auto">
          <a:xfrm>
            <a:off x="348287" y="418376"/>
            <a:ext cx="3957489" cy="2827744"/>
          </a:xfrm>
          <a:prstGeom prst="rect">
            <a:avLst/>
          </a:prstGeom>
          <a:noFill/>
          <a:ln w="9525">
            <a:noFill/>
            <a:miter lim="800000"/>
            <a:headEnd/>
            <a:tailEnd/>
          </a:ln>
        </p:spPr>
      </p:pic>
      <p:graphicFrame>
        <p:nvGraphicFramePr>
          <p:cNvPr id="55298" name="Object 2">
            <a:hlinkClick r:id="" action="ppaction://ole?verb=0"/>
          </p:cNvPr>
          <p:cNvGraphicFramePr>
            <a:graphicFrameLocks/>
          </p:cNvGraphicFramePr>
          <p:nvPr/>
        </p:nvGraphicFramePr>
        <p:xfrm>
          <a:off x="7633672" y="1622688"/>
          <a:ext cx="1006252" cy="1372840"/>
        </p:xfrm>
        <a:graphic>
          <a:graphicData uri="http://schemas.openxmlformats.org/presentationml/2006/ole">
            <mc:AlternateContent xmlns:mc="http://schemas.openxmlformats.org/markup-compatibility/2006">
              <mc:Choice xmlns:v="urn:schemas-microsoft-com:vml" Requires="v">
                <p:oleObj spid="_x0000_s768005" name="Microsoft ClipArt Gallery" r:id="rId6" imgW="1941480" imgH="2641320" progId="">
                  <p:embed/>
                </p:oleObj>
              </mc:Choice>
              <mc:Fallback>
                <p:oleObj name="Microsoft ClipArt Gallery" r:id="rId6" imgW="1941480" imgH="2641320" progId="">
                  <p:embed/>
                  <p:pic>
                    <p:nvPicPr>
                      <p:cNvPr id="0"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3672" y="1622688"/>
                        <a:ext cx="1006252" cy="137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4" descr="img_was_ist"/>
          <p:cNvPicPr>
            <a:picLocks noChangeAspect="1" noChangeArrowheads="1"/>
          </p:cNvPicPr>
          <p:nvPr/>
        </p:nvPicPr>
        <p:blipFill>
          <a:blip r:embed="rId8" cstate="print"/>
          <a:srcRect l="1741" t="5800" r="7838" b="15398"/>
          <a:stretch>
            <a:fillRect/>
          </a:stretch>
        </p:blipFill>
        <p:spPr bwMode="auto">
          <a:xfrm>
            <a:off x="746760" y="4458652"/>
            <a:ext cx="2880360" cy="2185987"/>
          </a:xfrm>
          <a:prstGeom prst="rect">
            <a:avLst/>
          </a:prstGeom>
          <a:ln>
            <a:noFill/>
          </a:ln>
          <a:effectLst>
            <a:softEdge rad="112500"/>
          </a:effectLst>
        </p:spPr>
      </p:pic>
      <p:sp>
        <p:nvSpPr>
          <p:cNvPr id="11" name="ZoneTexte 10"/>
          <p:cNvSpPr txBox="1"/>
          <p:nvPr/>
        </p:nvSpPr>
        <p:spPr>
          <a:xfrm>
            <a:off x="2133600" y="6550521"/>
            <a:ext cx="1524000" cy="184666"/>
          </a:xfrm>
          <a:prstGeom prst="rect">
            <a:avLst/>
          </a:prstGeom>
          <a:noFill/>
        </p:spPr>
        <p:txBody>
          <a:bodyPr wrap="square" rtlCol="0">
            <a:spAutoFit/>
          </a:bodyPr>
          <a:lstStyle/>
          <a:p>
            <a:pPr algn="r"/>
            <a:r>
              <a:rPr lang="fr-FR" sz="600" dirty="0" smtClean="0">
                <a:solidFill>
                  <a:srgbClr val="002060"/>
                </a:solidFill>
              </a:rPr>
              <a:t>Y </a:t>
            </a:r>
            <a:r>
              <a:rPr lang="fr-FR" sz="600" dirty="0" err="1" smtClean="0">
                <a:solidFill>
                  <a:srgbClr val="002060"/>
                </a:solidFill>
              </a:rPr>
              <a:t>Dahmen</a:t>
            </a:r>
            <a:r>
              <a:rPr lang="fr-FR" sz="600" dirty="0" smtClean="0">
                <a:solidFill>
                  <a:srgbClr val="002060"/>
                </a:solidFill>
              </a:rPr>
              <a:t>, 2011</a:t>
            </a:r>
            <a:endParaRPr lang="fr-FR" sz="600"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1338" y="1777095"/>
            <a:ext cx="7096016" cy="369332"/>
          </a:xfrm>
          <a:prstGeom prst="rect">
            <a:avLst/>
          </a:prstGeom>
          <a:solidFill>
            <a:schemeClr val="accent2">
              <a:lumMod val="40000"/>
              <a:lumOff val="60000"/>
            </a:schemeClr>
          </a:solidFill>
          <a:effectLst>
            <a:softEdge rad="76200"/>
          </a:effectLst>
        </p:spPr>
        <p:txBody>
          <a:bodyPr wrap="square" rtlCol="0">
            <a:spAutoFit/>
          </a:bodyPr>
          <a:lstStyle/>
          <a:p>
            <a:r>
              <a:rPr lang="fr-FR" b="1" dirty="0" smtClean="0">
                <a:latin typeface="Arial"/>
                <a:cs typeface="Arial"/>
              </a:rPr>
              <a:t>1908 : </a:t>
            </a:r>
            <a:r>
              <a:rPr lang="fr-FR" b="1" dirty="0">
                <a:latin typeface="Arial"/>
                <a:cs typeface="Arial"/>
              </a:rPr>
              <a:t>d</a:t>
            </a:r>
            <a:r>
              <a:rPr lang="fr-FR" b="1" dirty="0" smtClean="0">
                <a:latin typeface="Arial"/>
                <a:cs typeface="Arial"/>
              </a:rPr>
              <a:t>escription du </a:t>
            </a:r>
            <a:r>
              <a:rPr lang="fr-FR" b="1" dirty="0" err="1" smtClean="0">
                <a:latin typeface="Arial"/>
                <a:cs typeface="Arial"/>
              </a:rPr>
              <a:t>packing</a:t>
            </a:r>
            <a:r>
              <a:rPr lang="fr-FR" b="1" dirty="0" smtClean="0">
                <a:latin typeface="Arial"/>
                <a:cs typeface="Arial"/>
              </a:rPr>
              <a:t> hépatique</a:t>
            </a:r>
            <a:endParaRPr lang="fr-FR" b="1" dirty="0">
              <a:latin typeface="Arial"/>
              <a:cs typeface="Arial"/>
            </a:endParaRPr>
          </a:p>
        </p:txBody>
      </p:sp>
      <p:sp>
        <p:nvSpPr>
          <p:cNvPr id="3" name="Rectangle 2"/>
          <p:cNvSpPr/>
          <p:nvPr/>
        </p:nvSpPr>
        <p:spPr>
          <a:xfrm>
            <a:off x="281339" y="3262741"/>
            <a:ext cx="8581488" cy="392415"/>
          </a:xfrm>
          <a:prstGeom prst="rect">
            <a:avLst/>
          </a:prstGeom>
          <a:solidFill>
            <a:srgbClr val="E6B9B8"/>
          </a:solidFill>
          <a:effectLst>
            <a:softEdge rad="76200"/>
          </a:effectLst>
        </p:spPr>
        <p:txBody>
          <a:bodyPr wrap="square" tIns="0" anchor="ctr" anchorCtr="0">
            <a:spAutoFit/>
          </a:bodyPr>
          <a:lstStyle/>
          <a:p>
            <a:pPr algn="just">
              <a:lnSpc>
                <a:spcPct val="130000"/>
              </a:lnSpc>
            </a:pPr>
            <a:r>
              <a:rPr lang="fr-FR" b="1" dirty="0" smtClean="0">
                <a:latin typeface="Arial"/>
                <a:cs typeface="Arial"/>
              </a:rPr>
              <a:t>1983 : laparotomie écourtée</a:t>
            </a:r>
            <a:endParaRPr lang="fr-FR" b="1" dirty="0">
              <a:latin typeface="Arial"/>
              <a:cs typeface="Arial"/>
            </a:endParaRPr>
          </a:p>
        </p:txBody>
      </p:sp>
      <p:sp>
        <p:nvSpPr>
          <p:cNvPr id="9" name="Rectangle 8"/>
          <p:cNvSpPr/>
          <p:nvPr/>
        </p:nvSpPr>
        <p:spPr>
          <a:xfrm>
            <a:off x="281338" y="4747704"/>
            <a:ext cx="8581488" cy="369332"/>
          </a:xfrm>
          <a:prstGeom prst="rect">
            <a:avLst/>
          </a:prstGeom>
          <a:solidFill>
            <a:srgbClr val="E6B9B8"/>
          </a:solidFill>
          <a:effectLst>
            <a:softEdge rad="76200"/>
          </a:effectLst>
        </p:spPr>
        <p:txBody>
          <a:bodyPr wrap="square">
            <a:spAutoFit/>
          </a:bodyPr>
          <a:lstStyle/>
          <a:p>
            <a:pPr algn="just"/>
            <a:r>
              <a:rPr lang="fr-FR" b="1" dirty="0" smtClean="0">
                <a:latin typeface="Arial"/>
                <a:cs typeface="Arial"/>
              </a:rPr>
              <a:t>1993 : damage control et second look chirurgical planifié </a:t>
            </a:r>
            <a:endParaRPr lang="fr-FR" b="1" dirty="0">
              <a:latin typeface="Arial"/>
              <a:cs typeface="Arial"/>
            </a:endParaRPr>
          </a:p>
        </p:txBody>
      </p:sp>
      <p:sp>
        <p:nvSpPr>
          <p:cNvPr id="10" name="Rectangle 9"/>
          <p:cNvSpPr/>
          <p:nvPr/>
        </p:nvSpPr>
        <p:spPr>
          <a:xfrm>
            <a:off x="1382493" y="2173096"/>
            <a:ext cx="5858996" cy="720710"/>
          </a:xfrm>
          <a:prstGeom prst="rect">
            <a:avLst/>
          </a:prstGeom>
        </p:spPr>
        <p:txBody>
          <a:bodyPr wrap="square">
            <a:spAutoFit/>
          </a:bodyPr>
          <a:lstStyle/>
          <a:p>
            <a:pPr algn="r">
              <a:lnSpc>
                <a:spcPct val="150000"/>
              </a:lnSpc>
            </a:pPr>
            <a:r>
              <a:rPr lang="fr-FR" sz="1400" b="1" i="1" dirty="0" smtClean="0">
                <a:solidFill>
                  <a:schemeClr val="tx1">
                    <a:lumMod val="50000"/>
                    <a:lumOff val="50000"/>
                  </a:schemeClr>
                </a:solidFill>
                <a:latin typeface="Arial"/>
                <a:cs typeface="Arial"/>
              </a:rPr>
              <a:t>Notes </a:t>
            </a:r>
            <a:r>
              <a:rPr lang="fr-FR" sz="1400" b="1" i="1" dirty="0">
                <a:solidFill>
                  <a:schemeClr val="tx1">
                    <a:lumMod val="50000"/>
                    <a:lumOff val="50000"/>
                  </a:schemeClr>
                </a:solidFill>
                <a:latin typeface="Arial"/>
                <a:cs typeface="Arial"/>
              </a:rPr>
              <a:t>on the </a:t>
            </a:r>
            <a:r>
              <a:rPr lang="fr-FR" sz="1400" b="1" i="1" dirty="0" err="1">
                <a:solidFill>
                  <a:schemeClr val="tx1">
                    <a:lumMod val="50000"/>
                    <a:lumOff val="50000"/>
                  </a:schemeClr>
                </a:solidFill>
                <a:latin typeface="Arial"/>
                <a:cs typeface="Arial"/>
              </a:rPr>
              <a:t>arrest</a:t>
            </a:r>
            <a:r>
              <a:rPr lang="fr-FR" sz="1400" b="1" i="1" dirty="0">
                <a:solidFill>
                  <a:schemeClr val="tx1">
                    <a:lumMod val="50000"/>
                    <a:lumOff val="50000"/>
                  </a:schemeClr>
                </a:solidFill>
                <a:latin typeface="Arial"/>
                <a:cs typeface="Arial"/>
              </a:rPr>
              <a:t> of </a:t>
            </a:r>
            <a:r>
              <a:rPr lang="fr-FR" sz="1400" b="1" i="1" dirty="0" err="1">
                <a:solidFill>
                  <a:schemeClr val="tx1">
                    <a:lumMod val="50000"/>
                    <a:lumOff val="50000"/>
                  </a:schemeClr>
                </a:solidFill>
                <a:latin typeface="Arial"/>
                <a:cs typeface="Arial"/>
              </a:rPr>
              <a:t>hepatic</a:t>
            </a:r>
            <a:r>
              <a:rPr lang="fr-FR" sz="1400" b="1" i="1" dirty="0">
                <a:solidFill>
                  <a:schemeClr val="tx1">
                    <a:lumMod val="50000"/>
                    <a:lumOff val="50000"/>
                  </a:schemeClr>
                </a:solidFill>
                <a:latin typeface="Arial"/>
                <a:cs typeface="Arial"/>
              </a:rPr>
              <a:t> </a:t>
            </a:r>
            <a:r>
              <a:rPr lang="fr-FR" sz="1400" b="1" i="1" dirty="0" err="1">
                <a:solidFill>
                  <a:schemeClr val="tx1">
                    <a:lumMod val="50000"/>
                    <a:lumOff val="50000"/>
                  </a:schemeClr>
                </a:solidFill>
                <a:latin typeface="Arial"/>
                <a:cs typeface="Arial"/>
              </a:rPr>
              <a:t>hemorrhage</a:t>
            </a:r>
            <a:r>
              <a:rPr lang="fr-FR" sz="1400" b="1" i="1" dirty="0">
                <a:solidFill>
                  <a:schemeClr val="tx1">
                    <a:lumMod val="50000"/>
                    <a:lumOff val="50000"/>
                  </a:schemeClr>
                </a:solidFill>
                <a:latin typeface="Arial"/>
                <a:cs typeface="Arial"/>
              </a:rPr>
              <a:t> due to </a:t>
            </a:r>
            <a:r>
              <a:rPr lang="fr-FR" sz="1400" b="1" i="1" dirty="0" smtClean="0">
                <a:solidFill>
                  <a:schemeClr val="tx1">
                    <a:lumMod val="50000"/>
                    <a:lumOff val="50000"/>
                  </a:schemeClr>
                </a:solidFill>
                <a:latin typeface="Arial"/>
                <a:cs typeface="Arial"/>
              </a:rPr>
              <a:t>trauma.</a:t>
            </a:r>
            <a:r>
              <a:rPr lang="fr-FR" sz="1400" b="1" i="1" dirty="0">
                <a:solidFill>
                  <a:schemeClr val="tx1">
                    <a:lumMod val="50000"/>
                    <a:lumOff val="50000"/>
                  </a:schemeClr>
                </a:solidFill>
                <a:latin typeface="Arial"/>
                <a:cs typeface="Arial"/>
              </a:rPr>
              <a:t> </a:t>
            </a:r>
            <a:endParaRPr lang="fr-FR" sz="1400" b="1" i="1" dirty="0" smtClean="0">
              <a:solidFill>
                <a:schemeClr val="tx1">
                  <a:lumMod val="50000"/>
                  <a:lumOff val="50000"/>
                </a:schemeClr>
              </a:solidFill>
              <a:latin typeface="Arial"/>
              <a:cs typeface="Arial"/>
            </a:endParaRPr>
          </a:p>
          <a:p>
            <a:pPr algn="r">
              <a:lnSpc>
                <a:spcPct val="150000"/>
              </a:lnSpc>
            </a:pPr>
            <a:r>
              <a:rPr lang="fr-FR" sz="1400" i="1" dirty="0" err="1" smtClean="0">
                <a:solidFill>
                  <a:schemeClr val="tx1">
                    <a:lumMod val="50000"/>
                    <a:lumOff val="50000"/>
                  </a:schemeClr>
                </a:solidFill>
                <a:latin typeface="Arial"/>
                <a:cs typeface="Arial"/>
              </a:rPr>
              <a:t>Pringle</a:t>
            </a:r>
            <a:r>
              <a:rPr lang="fr-FR" sz="1400" i="1" dirty="0" smtClean="0">
                <a:solidFill>
                  <a:schemeClr val="tx1">
                    <a:lumMod val="50000"/>
                    <a:lumOff val="50000"/>
                  </a:schemeClr>
                </a:solidFill>
                <a:latin typeface="Arial"/>
                <a:cs typeface="Arial"/>
              </a:rPr>
              <a:t>, </a:t>
            </a:r>
            <a:r>
              <a:rPr lang="fr-FR" sz="1400" i="1" dirty="0">
                <a:solidFill>
                  <a:srgbClr val="7F7F7F"/>
                </a:solidFill>
                <a:latin typeface="Arial"/>
                <a:cs typeface="Arial"/>
              </a:rPr>
              <a:t>et </a:t>
            </a:r>
            <a:r>
              <a:rPr lang="fr-FR" sz="1400" i="1" dirty="0" smtClean="0">
                <a:solidFill>
                  <a:srgbClr val="7F7F7F"/>
                </a:solidFill>
                <a:latin typeface="Arial"/>
                <a:cs typeface="Arial"/>
              </a:rPr>
              <a:t>al</a:t>
            </a:r>
            <a:r>
              <a:rPr lang="fr-FR" sz="1400" i="1" dirty="0" smtClean="0">
                <a:solidFill>
                  <a:schemeClr val="tx1">
                    <a:lumMod val="50000"/>
                    <a:lumOff val="50000"/>
                  </a:schemeClr>
                </a:solidFill>
                <a:latin typeface="Arial"/>
                <a:cs typeface="Arial"/>
              </a:rPr>
              <a:t>. </a:t>
            </a:r>
            <a:r>
              <a:rPr lang="de-DE" sz="1400" i="1" dirty="0" smtClean="0">
                <a:solidFill>
                  <a:schemeClr val="tx1">
                    <a:lumMod val="50000"/>
                    <a:lumOff val="50000"/>
                  </a:schemeClr>
                </a:solidFill>
                <a:latin typeface="Arial"/>
                <a:cs typeface="Arial"/>
              </a:rPr>
              <a:t>Ann </a:t>
            </a:r>
            <a:r>
              <a:rPr lang="de-DE" sz="1400" i="1" dirty="0" err="1">
                <a:solidFill>
                  <a:schemeClr val="tx1">
                    <a:lumMod val="50000"/>
                    <a:lumOff val="50000"/>
                  </a:schemeClr>
                </a:solidFill>
                <a:latin typeface="Arial"/>
                <a:cs typeface="Arial"/>
              </a:rPr>
              <a:t>Surg</a:t>
            </a:r>
            <a:r>
              <a:rPr lang="de-DE" sz="1400" i="1" dirty="0">
                <a:solidFill>
                  <a:schemeClr val="tx1">
                    <a:lumMod val="50000"/>
                    <a:lumOff val="50000"/>
                  </a:schemeClr>
                </a:solidFill>
                <a:latin typeface="Arial"/>
                <a:cs typeface="Arial"/>
              </a:rPr>
              <a:t>. </a:t>
            </a:r>
            <a:r>
              <a:rPr lang="de-DE" sz="1400" i="1" dirty="0" smtClean="0">
                <a:solidFill>
                  <a:schemeClr val="tx1">
                    <a:lumMod val="50000"/>
                    <a:lumOff val="50000"/>
                  </a:schemeClr>
                </a:solidFill>
                <a:latin typeface="Arial"/>
                <a:cs typeface="Arial"/>
              </a:rPr>
              <a:t>1908.</a:t>
            </a:r>
            <a:endParaRPr lang="fr-FR" sz="1400" i="1" dirty="0">
              <a:solidFill>
                <a:schemeClr val="tx1">
                  <a:lumMod val="50000"/>
                  <a:lumOff val="50000"/>
                </a:schemeClr>
              </a:solidFill>
              <a:latin typeface="Arial"/>
              <a:cs typeface="Arial"/>
            </a:endParaRPr>
          </a:p>
        </p:txBody>
      </p:sp>
      <p:sp>
        <p:nvSpPr>
          <p:cNvPr id="11" name="Rectangle 10"/>
          <p:cNvSpPr/>
          <p:nvPr/>
        </p:nvSpPr>
        <p:spPr>
          <a:xfrm>
            <a:off x="0" y="3655390"/>
            <a:ext cx="8777110" cy="720710"/>
          </a:xfrm>
          <a:prstGeom prst="rect">
            <a:avLst/>
          </a:prstGeom>
        </p:spPr>
        <p:txBody>
          <a:bodyPr wrap="square">
            <a:spAutoFit/>
          </a:bodyPr>
          <a:lstStyle/>
          <a:p>
            <a:pPr algn="r">
              <a:lnSpc>
                <a:spcPct val="150000"/>
              </a:lnSpc>
            </a:pPr>
            <a:r>
              <a:rPr lang="fr-FR" sz="1400" b="1" i="1" dirty="0" smtClean="0">
                <a:solidFill>
                  <a:srgbClr val="7F7F7F"/>
                </a:solidFill>
                <a:latin typeface="Arial"/>
                <a:cs typeface="Arial"/>
              </a:rPr>
              <a:t>Management </a:t>
            </a:r>
            <a:r>
              <a:rPr lang="fr-FR" sz="1400" b="1" i="1" dirty="0">
                <a:solidFill>
                  <a:srgbClr val="7F7F7F"/>
                </a:solidFill>
                <a:latin typeface="Arial"/>
                <a:cs typeface="Arial"/>
              </a:rPr>
              <a:t>of the </a:t>
            </a:r>
            <a:r>
              <a:rPr lang="fr-FR" sz="1400" b="1" i="1" dirty="0" smtClean="0">
                <a:solidFill>
                  <a:srgbClr val="7F7F7F"/>
                </a:solidFill>
                <a:latin typeface="Arial"/>
                <a:cs typeface="Arial"/>
              </a:rPr>
              <a:t>major </a:t>
            </a:r>
            <a:r>
              <a:rPr lang="fr-FR" sz="1400" b="1" i="1" dirty="0" err="1" smtClean="0">
                <a:solidFill>
                  <a:srgbClr val="7F7F7F"/>
                </a:solidFill>
                <a:latin typeface="Arial"/>
                <a:cs typeface="Arial"/>
              </a:rPr>
              <a:t>coagulopathy</a:t>
            </a:r>
            <a:r>
              <a:rPr lang="fr-FR" sz="1400" b="1" i="1" dirty="0" smtClean="0">
                <a:solidFill>
                  <a:srgbClr val="7F7F7F"/>
                </a:solidFill>
                <a:latin typeface="Arial"/>
                <a:cs typeface="Arial"/>
              </a:rPr>
              <a:t> </a:t>
            </a:r>
            <a:r>
              <a:rPr lang="fr-FR" sz="1400" b="1" i="1" dirty="0" err="1" smtClean="0">
                <a:solidFill>
                  <a:srgbClr val="7F7F7F"/>
                </a:solidFill>
                <a:latin typeface="Arial"/>
                <a:cs typeface="Arial"/>
              </a:rPr>
              <a:t>with</a:t>
            </a:r>
            <a:r>
              <a:rPr lang="fr-FR" sz="1400" b="1" i="1" dirty="0" smtClean="0">
                <a:solidFill>
                  <a:srgbClr val="7F7F7F"/>
                </a:solidFill>
                <a:latin typeface="Arial"/>
                <a:cs typeface="Arial"/>
              </a:rPr>
              <a:t> </a:t>
            </a:r>
            <a:r>
              <a:rPr lang="fr-FR" sz="1400" b="1" i="1" dirty="0" err="1">
                <a:solidFill>
                  <a:srgbClr val="7F7F7F"/>
                </a:solidFill>
                <a:latin typeface="Arial"/>
                <a:cs typeface="Arial"/>
              </a:rPr>
              <a:t>onset</a:t>
            </a:r>
            <a:r>
              <a:rPr lang="fr-FR" sz="1400" b="1" i="1" dirty="0">
                <a:solidFill>
                  <a:srgbClr val="7F7F7F"/>
                </a:solidFill>
                <a:latin typeface="Arial"/>
                <a:cs typeface="Arial"/>
              </a:rPr>
              <a:t> </a:t>
            </a:r>
            <a:r>
              <a:rPr lang="fr-FR" sz="1400" b="1" i="1" dirty="0" err="1">
                <a:solidFill>
                  <a:srgbClr val="7F7F7F"/>
                </a:solidFill>
                <a:latin typeface="Arial"/>
                <a:cs typeface="Arial"/>
              </a:rPr>
              <a:t>during</a:t>
            </a:r>
            <a:r>
              <a:rPr lang="fr-FR" sz="1400" b="1" i="1" dirty="0">
                <a:solidFill>
                  <a:srgbClr val="7F7F7F"/>
                </a:solidFill>
                <a:latin typeface="Arial"/>
                <a:cs typeface="Arial"/>
              </a:rPr>
              <a:t> </a:t>
            </a:r>
            <a:r>
              <a:rPr lang="fr-FR" sz="1400" b="1" i="1" dirty="0" err="1" smtClean="0">
                <a:solidFill>
                  <a:srgbClr val="7F7F7F"/>
                </a:solidFill>
                <a:latin typeface="Arial"/>
                <a:cs typeface="Arial"/>
              </a:rPr>
              <a:t>laparotomy</a:t>
            </a:r>
            <a:r>
              <a:rPr lang="fr-FR" sz="1400" b="1" i="1" dirty="0">
                <a:solidFill>
                  <a:srgbClr val="7F7F7F"/>
                </a:solidFill>
                <a:latin typeface="Arial"/>
                <a:cs typeface="Arial"/>
              </a:rPr>
              <a:t>. </a:t>
            </a:r>
            <a:endParaRPr lang="fr-FR" sz="1400" b="1" i="1" dirty="0" smtClean="0">
              <a:solidFill>
                <a:srgbClr val="7F7F7F"/>
              </a:solidFill>
              <a:latin typeface="Arial"/>
              <a:cs typeface="Arial"/>
            </a:endParaRPr>
          </a:p>
          <a:p>
            <a:pPr algn="r">
              <a:lnSpc>
                <a:spcPct val="150000"/>
              </a:lnSpc>
            </a:pPr>
            <a:r>
              <a:rPr lang="fr-FR" sz="1400" i="1" dirty="0" smtClean="0">
                <a:solidFill>
                  <a:srgbClr val="7F7F7F"/>
                </a:solidFill>
                <a:latin typeface="Arial"/>
                <a:cs typeface="Arial"/>
              </a:rPr>
              <a:t>Stone</a:t>
            </a:r>
            <a:r>
              <a:rPr lang="fr-FR" sz="1400" i="1" dirty="0">
                <a:solidFill>
                  <a:schemeClr val="tx1">
                    <a:lumMod val="50000"/>
                    <a:lumOff val="50000"/>
                  </a:schemeClr>
                </a:solidFill>
                <a:latin typeface="Arial"/>
                <a:cs typeface="Arial"/>
              </a:rPr>
              <a:t>, </a:t>
            </a:r>
            <a:r>
              <a:rPr lang="fr-FR" sz="1400" i="1" dirty="0">
                <a:solidFill>
                  <a:srgbClr val="7F7F7F"/>
                </a:solidFill>
                <a:latin typeface="Arial"/>
                <a:cs typeface="Arial"/>
              </a:rPr>
              <a:t>et al. </a:t>
            </a:r>
            <a:r>
              <a:rPr lang="fr-FR" sz="1400" i="1" dirty="0" smtClean="0">
                <a:solidFill>
                  <a:srgbClr val="7F7F7F"/>
                </a:solidFill>
                <a:latin typeface="Arial"/>
                <a:cs typeface="Arial"/>
              </a:rPr>
              <a:t>Ann </a:t>
            </a:r>
            <a:r>
              <a:rPr lang="fr-FR" sz="1400" i="1" dirty="0" err="1">
                <a:solidFill>
                  <a:srgbClr val="7F7F7F"/>
                </a:solidFill>
                <a:latin typeface="Arial"/>
                <a:cs typeface="Arial"/>
              </a:rPr>
              <a:t>Surg</a:t>
            </a:r>
            <a:r>
              <a:rPr lang="fr-FR" sz="1400" i="1" dirty="0">
                <a:solidFill>
                  <a:srgbClr val="7F7F7F"/>
                </a:solidFill>
                <a:latin typeface="Arial"/>
                <a:cs typeface="Arial"/>
              </a:rPr>
              <a:t>. </a:t>
            </a:r>
            <a:r>
              <a:rPr lang="fr-FR" sz="1400" i="1" dirty="0" smtClean="0">
                <a:solidFill>
                  <a:srgbClr val="7F7F7F"/>
                </a:solidFill>
                <a:latin typeface="Arial"/>
                <a:cs typeface="Arial"/>
              </a:rPr>
              <a:t>1983. </a:t>
            </a:r>
            <a:endParaRPr lang="fr-FR" sz="1400" i="1" dirty="0">
              <a:solidFill>
                <a:srgbClr val="7F7F7F"/>
              </a:solidFill>
              <a:latin typeface="Arial"/>
              <a:cs typeface="Arial"/>
            </a:endParaRPr>
          </a:p>
        </p:txBody>
      </p:sp>
      <p:sp>
        <p:nvSpPr>
          <p:cNvPr id="12" name="Rectangle 11"/>
          <p:cNvSpPr/>
          <p:nvPr/>
        </p:nvSpPr>
        <p:spPr>
          <a:xfrm>
            <a:off x="1797048" y="5143475"/>
            <a:ext cx="6980065" cy="1043875"/>
          </a:xfrm>
          <a:prstGeom prst="rect">
            <a:avLst/>
          </a:prstGeom>
        </p:spPr>
        <p:txBody>
          <a:bodyPr wrap="square">
            <a:spAutoFit/>
          </a:bodyPr>
          <a:lstStyle/>
          <a:p>
            <a:pPr algn="r">
              <a:lnSpc>
                <a:spcPct val="150000"/>
              </a:lnSpc>
            </a:pPr>
            <a:r>
              <a:rPr lang="fr-FR" sz="1400" b="1" i="1" dirty="0" smtClean="0">
                <a:solidFill>
                  <a:srgbClr val="7F7F7F"/>
                </a:solidFill>
                <a:latin typeface="Arial"/>
                <a:cs typeface="Arial"/>
              </a:rPr>
              <a:t>Damage </a:t>
            </a:r>
            <a:r>
              <a:rPr lang="fr-FR" sz="1400" b="1" i="1" dirty="0">
                <a:solidFill>
                  <a:srgbClr val="7F7F7F"/>
                </a:solidFill>
                <a:latin typeface="Arial"/>
                <a:cs typeface="Arial"/>
              </a:rPr>
              <a:t>control: an </a:t>
            </a:r>
            <a:r>
              <a:rPr lang="fr-FR" sz="1400" b="1" i="1" dirty="0" err="1" smtClean="0">
                <a:solidFill>
                  <a:srgbClr val="7F7F7F"/>
                </a:solidFill>
                <a:latin typeface="Arial"/>
                <a:cs typeface="Arial"/>
              </a:rPr>
              <a:t>approach</a:t>
            </a:r>
            <a:r>
              <a:rPr lang="fr-FR" sz="1400" b="1" i="1" dirty="0" smtClean="0">
                <a:solidFill>
                  <a:srgbClr val="7F7F7F"/>
                </a:solidFill>
                <a:latin typeface="Arial"/>
                <a:cs typeface="Arial"/>
              </a:rPr>
              <a:t> for </a:t>
            </a:r>
            <a:r>
              <a:rPr lang="fr-FR" sz="1400" b="1" i="1" dirty="0" err="1" smtClean="0">
                <a:solidFill>
                  <a:srgbClr val="7F7F7F"/>
                </a:solidFill>
                <a:latin typeface="Arial"/>
                <a:cs typeface="Arial"/>
              </a:rPr>
              <a:t>improved</a:t>
            </a:r>
            <a:r>
              <a:rPr lang="fr-FR" sz="1400" b="1" i="1" dirty="0" smtClean="0">
                <a:solidFill>
                  <a:srgbClr val="7F7F7F"/>
                </a:solidFill>
                <a:latin typeface="Arial"/>
                <a:cs typeface="Arial"/>
              </a:rPr>
              <a:t> </a:t>
            </a:r>
            <a:r>
              <a:rPr lang="fr-FR" sz="1400" b="1" i="1" dirty="0" err="1" smtClean="0">
                <a:solidFill>
                  <a:srgbClr val="7F7F7F"/>
                </a:solidFill>
                <a:latin typeface="Arial"/>
                <a:cs typeface="Arial"/>
              </a:rPr>
              <a:t>survival</a:t>
            </a:r>
            <a:r>
              <a:rPr lang="fr-FR" sz="1400" b="1" i="1" dirty="0" smtClean="0">
                <a:solidFill>
                  <a:srgbClr val="7F7F7F"/>
                </a:solidFill>
                <a:latin typeface="Arial"/>
                <a:cs typeface="Arial"/>
              </a:rPr>
              <a:t> in </a:t>
            </a:r>
            <a:r>
              <a:rPr lang="fr-FR" sz="1400" b="1" i="1" dirty="0" err="1" smtClean="0">
                <a:solidFill>
                  <a:srgbClr val="7F7F7F"/>
                </a:solidFill>
                <a:latin typeface="Arial"/>
                <a:cs typeface="Arial"/>
              </a:rPr>
              <a:t>exsanguinating</a:t>
            </a:r>
            <a:r>
              <a:rPr lang="fr-FR" sz="1400" b="1" i="1" dirty="0">
                <a:solidFill>
                  <a:srgbClr val="7F7F7F"/>
                </a:solidFill>
                <a:latin typeface="Arial"/>
                <a:cs typeface="Arial"/>
              </a:rPr>
              <a:t> </a:t>
            </a:r>
            <a:r>
              <a:rPr lang="fr-FR" sz="1400" b="1" i="1" dirty="0" err="1" smtClean="0">
                <a:solidFill>
                  <a:srgbClr val="7F7F7F"/>
                </a:solidFill>
                <a:latin typeface="Arial"/>
                <a:cs typeface="Arial"/>
              </a:rPr>
              <a:t>penetrating</a:t>
            </a:r>
            <a:r>
              <a:rPr lang="fr-FR" sz="1400" b="1" i="1" dirty="0" smtClean="0">
                <a:solidFill>
                  <a:srgbClr val="7F7F7F"/>
                </a:solidFill>
                <a:latin typeface="Arial"/>
                <a:cs typeface="Arial"/>
              </a:rPr>
              <a:t> </a:t>
            </a:r>
            <a:r>
              <a:rPr lang="hr-HR" sz="1400" b="1" i="1" dirty="0" smtClean="0">
                <a:solidFill>
                  <a:srgbClr val="7F7F7F"/>
                </a:solidFill>
                <a:latin typeface="Arial"/>
                <a:cs typeface="Arial"/>
              </a:rPr>
              <a:t>abdominal injury.</a:t>
            </a:r>
            <a:r>
              <a:rPr lang="hr-HR" sz="1400" i="1" dirty="0" smtClean="0">
                <a:solidFill>
                  <a:srgbClr val="7F7F7F"/>
                </a:solidFill>
                <a:latin typeface="Arial"/>
                <a:cs typeface="Arial"/>
              </a:rPr>
              <a:t> </a:t>
            </a:r>
          </a:p>
          <a:p>
            <a:pPr algn="r">
              <a:lnSpc>
                <a:spcPct val="150000"/>
              </a:lnSpc>
            </a:pPr>
            <a:r>
              <a:rPr lang="fr-FR" sz="1400" i="1" dirty="0" smtClean="0">
                <a:solidFill>
                  <a:srgbClr val="7F7F7F"/>
                </a:solidFill>
                <a:latin typeface="Arial"/>
                <a:cs typeface="Arial"/>
              </a:rPr>
              <a:t>Rotondo M, et </a:t>
            </a:r>
            <a:r>
              <a:rPr lang="fr-FR" sz="1400" i="1" dirty="0">
                <a:solidFill>
                  <a:srgbClr val="7F7F7F"/>
                </a:solidFill>
                <a:latin typeface="Arial"/>
                <a:cs typeface="Arial"/>
              </a:rPr>
              <a:t>al. </a:t>
            </a:r>
            <a:r>
              <a:rPr lang="hr-HR" sz="1400" i="1" dirty="0" smtClean="0">
                <a:solidFill>
                  <a:srgbClr val="7F7F7F"/>
                </a:solidFill>
                <a:latin typeface="Arial"/>
                <a:cs typeface="Arial"/>
              </a:rPr>
              <a:t>J Trauma. 1993.</a:t>
            </a:r>
            <a:endParaRPr lang="fr-FR" sz="1400" i="1" dirty="0">
              <a:solidFill>
                <a:srgbClr val="7F7F7F"/>
              </a:solidFill>
              <a:latin typeface="Arial"/>
              <a:cs typeface="Arial"/>
            </a:endParaRPr>
          </a:p>
        </p:txBody>
      </p:sp>
      <p:sp>
        <p:nvSpPr>
          <p:cNvPr id="7" name="Titre 6"/>
          <p:cNvSpPr>
            <a:spLocks noGrp="1"/>
          </p:cNvSpPr>
          <p:nvPr>
            <p:ph type="title"/>
          </p:nvPr>
        </p:nvSpPr>
        <p:spPr/>
        <p:txBody>
          <a:bodyPr>
            <a:normAutofit/>
          </a:bodyPr>
          <a:lstStyle/>
          <a:p>
            <a:r>
              <a:rPr lang="fr-FR" sz="2800" dirty="0">
                <a:solidFill>
                  <a:srgbClr val="595959"/>
                </a:solidFill>
              </a:rPr>
              <a:t>Damage control : </a:t>
            </a:r>
            <a:r>
              <a:rPr lang="fr-FR" sz="2800" dirty="0" smtClean="0">
                <a:solidFill>
                  <a:srgbClr val="595959"/>
                </a:solidFill>
              </a:rPr>
              <a:t>historique</a:t>
            </a:r>
            <a:endParaRPr lang="fr-FR" sz="2800" dirty="0">
              <a:solidFill>
                <a:srgbClr val="595959"/>
              </a:solidFill>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90" y="1790605"/>
            <a:ext cx="773590" cy="1098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22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7255347" cy="1200329"/>
          </a:xfrm>
          <a:prstGeom prst="rect">
            <a:avLst/>
          </a:prstGeom>
          <a:noFill/>
          <a:effectLst>
            <a:softEdge rad="88900"/>
          </a:effectLst>
        </p:spPr>
        <p:txBody>
          <a:bodyPr>
            <a:spAutoFit/>
          </a:bodyPr>
          <a:lstStyle/>
          <a:p>
            <a:pPr algn="ctr">
              <a:lnSpc>
                <a:spcPct val="150000"/>
              </a:lnSpc>
            </a:pPr>
            <a:r>
              <a:rPr lang="fr-FR" sz="2400" b="1" dirty="0">
                <a:solidFill>
                  <a:schemeClr val="accent2"/>
                </a:solidFill>
                <a:latin typeface="Arial" pitchFamily="34" charset="0"/>
                <a:cs typeface="Arial" pitchFamily="34" charset="0"/>
              </a:rPr>
              <a:t>« the </a:t>
            </a:r>
            <a:r>
              <a:rPr lang="fr-FR" sz="2400" b="1" dirty="0" err="1">
                <a:solidFill>
                  <a:schemeClr val="accent2"/>
                </a:solidFill>
                <a:latin typeface="Arial" pitchFamily="34" charset="0"/>
                <a:cs typeface="Arial" pitchFamily="34" charset="0"/>
              </a:rPr>
              <a:t>capacity</a:t>
            </a:r>
            <a:r>
              <a:rPr lang="fr-FR" sz="2400" b="1" dirty="0">
                <a:solidFill>
                  <a:schemeClr val="accent2"/>
                </a:solidFill>
                <a:latin typeface="Arial" pitchFamily="34" charset="0"/>
                <a:cs typeface="Arial" pitchFamily="34" charset="0"/>
              </a:rPr>
              <a:t> of a </a:t>
            </a:r>
            <a:r>
              <a:rPr lang="fr-FR" sz="2400" b="1" dirty="0" err="1">
                <a:solidFill>
                  <a:schemeClr val="accent2"/>
                </a:solidFill>
                <a:latin typeface="Arial" pitchFamily="34" charset="0"/>
                <a:cs typeface="Arial" pitchFamily="34" charset="0"/>
              </a:rPr>
              <a:t>ship</a:t>
            </a:r>
            <a:r>
              <a:rPr lang="fr-FR" sz="2400" b="1" dirty="0">
                <a:solidFill>
                  <a:schemeClr val="accent2"/>
                </a:solidFill>
                <a:latin typeface="Arial" pitchFamily="34" charset="0"/>
                <a:cs typeface="Arial" pitchFamily="34" charset="0"/>
              </a:rPr>
              <a:t> to </a:t>
            </a:r>
            <a:r>
              <a:rPr lang="fr-FR" sz="2400" b="1" dirty="0" err="1">
                <a:solidFill>
                  <a:schemeClr val="accent2"/>
                </a:solidFill>
                <a:latin typeface="Arial" pitchFamily="34" charset="0"/>
                <a:cs typeface="Arial" pitchFamily="34" charset="0"/>
              </a:rPr>
              <a:t>absorb</a:t>
            </a:r>
            <a:r>
              <a:rPr lang="fr-FR" sz="2400" b="1" dirty="0">
                <a:solidFill>
                  <a:schemeClr val="accent2"/>
                </a:solidFill>
                <a:latin typeface="Arial" pitchFamily="34" charset="0"/>
                <a:cs typeface="Arial" pitchFamily="34" charset="0"/>
              </a:rPr>
              <a:t> damage </a:t>
            </a:r>
          </a:p>
          <a:p>
            <a:pPr algn="ctr">
              <a:lnSpc>
                <a:spcPct val="150000"/>
              </a:lnSpc>
            </a:pPr>
            <a:r>
              <a:rPr lang="fr-FR" sz="2400" b="1" dirty="0">
                <a:solidFill>
                  <a:schemeClr val="accent2"/>
                </a:solidFill>
                <a:latin typeface="Arial" pitchFamily="34" charset="0"/>
                <a:cs typeface="Arial" pitchFamily="34" charset="0"/>
              </a:rPr>
              <a:t>and </a:t>
            </a:r>
            <a:r>
              <a:rPr lang="fr-FR" sz="2400" b="1" dirty="0" err="1">
                <a:solidFill>
                  <a:schemeClr val="accent2"/>
                </a:solidFill>
                <a:latin typeface="Arial" pitchFamily="34" charset="0"/>
                <a:cs typeface="Arial" pitchFamily="34" charset="0"/>
              </a:rPr>
              <a:t>maintain</a:t>
            </a:r>
            <a:r>
              <a:rPr lang="fr-FR" sz="2400" b="1" dirty="0">
                <a:solidFill>
                  <a:schemeClr val="accent2"/>
                </a:solidFill>
                <a:latin typeface="Arial" pitchFamily="34" charset="0"/>
                <a:cs typeface="Arial" pitchFamily="34" charset="0"/>
              </a:rPr>
              <a:t> mission </a:t>
            </a:r>
            <a:r>
              <a:rPr lang="fr-FR" sz="2400" b="1" dirty="0" err="1" smtClean="0">
                <a:solidFill>
                  <a:schemeClr val="accent2"/>
                </a:solidFill>
                <a:latin typeface="Arial" pitchFamily="34" charset="0"/>
                <a:cs typeface="Arial" pitchFamily="34" charset="0"/>
              </a:rPr>
              <a:t>integrity</a:t>
            </a:r>
            <a:r>
              <a:rPr lang="fr-FR" sz="2400" b="1" dirty="0" smtClean="0">
                <a:solidFill>
                  <a:schemeClr val="accent2"/>
                </a:solidFill>
                <a:latin typeface="Arial" pitchFamily="34" charset="0"/>
                <a:cs typeface="Arial" pitchFamily="34" charset="0"/>
              </a:rPr>
              <a:t> »</a:t>
            </a:r>
            <a:endParaRPr lang="fr-FR" sz="2400" b="1" dirty="0">
              <a:solidFill>
                <a:schemeClr val="accent2"/>
              </a:solidFill>
              <a:latin typeface="Arial" pitchFamily="34" charset="0"/>
              <a:cs typeface="Arial" pitchFamily="34" charset="0"/>
            </a:endParaRPr>
          </a:p>
        </p:txBody>
      </p:sp>
      <p:sp>
        <p:nvSpPr>
          <p:cNvPr id="4" name="Rectangle 3"/>
          <p:cNvSpPr/>
          <p:nvPr/>
        </p:nvSpPr>
        <p:spPr>
          <a:xfrm>
            <a:off x="2411760" y="4365104"/>
            <a:ext cx="6550965" cy="830997"/>
          </a:xfrm>
          <a:prstGeom prst="rect">
            <a:avLst/>
          </a:prstGeom>
          <a:solidFill>
            <a:srgbClr val="CCFFCC"/>
          </a:solidFill>
          <a:effectLst>
            <a:softEdge rad="76200"/>
          </a:effectLst>
        </p:spPr>
        <p:txBody>
          <a:bodyPr wrap="square">
            <a:spAutoFit/>
          </a:bodyPr>
          <a:lstStyle/>
          <a:p>
            <a:pPr algn="ctr">
              <a:lnSpc>
                <a:spcPct val="150000"/>
              </a:lnSpc>
            </a:pPr>
            <a:r>
              <a:rPr lang="fr-FR" sz="1600" b="1" dirty="0">
                <a:latin typeface="Arial" pitchFamily="34" charset="0"/>
                <a:cs typeface="Arial" pitchFamily="34" charset="0"/>
              </a:rPr>
              <a:t>Surface </a:t>
            </a:r>
            <a:r>
              <a:rPr lang="fr-FR" sz="1600" b="1" dirty="0" err="1">
                <a:latin typeface="Arial" pitchFamily="34" charset="0"/>
                <a:cs typeface="Arial" pitchFamily="34" charset="0"/>
              </a:rPr>
              <a:t>Ship</a:t>
            </a:r>
            <a:r>
              <a:rPr lang="fr-FR" sz="1600" b="1" dirty="0">
                <a:latin typeface="Arial" pitchFamily="34" charset="0"/>
                <a:cs typeface="Arial" pitchFamily="34" charset="0"/>
              </a:rPr>
              <a:t> </a:t>
            </a:r>
            <a:r>
              <a:rPr lang="fr-FR" sz="1600" b="1" dirty="0" err="1">
                <a:latin typeface="Arial" pitchFamily="34" charset="0"/>
                <a:cs typeface="Arial" pitchFamily="34" charset="0"/>
              </a:rPr>
              <a:t>Survivability</a:t>
            </a:r>
            <a:r>
              <a:rPr lang="fr-FR" sz="1600" b="1" dirty="0">
                <a:latin typeface="Arial" pitchFamily="34" charset="0"/>
                <a:cs typeface="Arial" pitchFamily="34" charset="0"/>
              </a:rPr>
              <a:t>. </a:t>
            </a:r>
          </a:p>
          <a:p>
            <a:pPr algn="ctr">
              <a:lnSpc>
                <a:spcPct val="150000"/>
              </a:lnSpc>
            </a:pPr>
            <a:r>
              <a:rPr lang="fr-FR" sz="1400" i="1" dirty="0">
                <a:latin typeface="Arial" pitchFamily="34" charset="0"/>
                <a:cs typeface="Arial" pitchFamily="34" charset="0"/>
              </a:rPr>
              <a:t>Naval </a:t>
            </a:r>
            <a:r>
              <a:rPr lang="fr-FR" sz="1400" i="1" dirty="0" err="1">
                <a:latin typeface="Arial" pitchFamily="34" charset="0"/>
                <a:cs typeface="Arial" pitchFamily="34" charset="0"/>
              </a:rPr>
              <a:t>War</a:t>
            </a:r>
            <a:r>
              <a:rPr lang="fr-FR" sz="1400" i="1" dirty="0">
                <a:latin typeface="Arial" pitchFamily="34" charset="0"/>
                <a:cs typeface="Arial" pitchFamily="34" charset="0"/>
              </a:rPr>
              <a:t> Publication 3–20.31. Washington, DC: </a:t>
            </a:r>
            <a:r>
              <a:rPr lang="fr-FR" sz="1400" i="1" dirty="0" err="1">
                <a:latin typeface="Arial" pitchFamily="34" charset="0"/>
                <a:cs typeface="Arial" pitchFamily="34" charset="0"/>
              </a:rPr>
              <a:t>Department</a:t>
            </a:r>
            <a:r>
              <a:rPr lang="fr-FR" sz="1400" i="1" dirty="0">
                <a:latin typeface="Arial" pitchFamily="34" charset="0"/>
                <a:cs typeface="Arial" pitchFamily="34" charset="0"/>
              </a:rPr>
              <a:t> of </a:t>
            </a:r>
            <a:r>
              <a:rPr lang="fr-FR" sz="1400" i="1" dirty="0" err="1">
                <a:latin typeface="Arial" pitchFamily="34" charset="0"/>
                <a:cs typeface="Arial" pitchFamily="34" charset="0"/>
              </a:rPr>
              <a:t>Defense</a:t>
            </a:r>
            <a:r>
              <a:rPr lang="fr-FR" sz="1400" i="1" dirty="0">
                <a:latin typeface="Arial" pitchFamily="34" charset="0"/>
                <a:cs typeface="Arial" pitchFamily="34" charset="0"/>
              </a:rPr>
              <a:t>; 1996</a:t>
            </a:r>
            <a:r>
              <a:rPr lang="fr-FR" sz="1600" i="1" dirty="0">
                <a:latin typeface="Arial" pitchFamily="34" charset="0"/>
                <a:cs typeface="Arial" pitchFamily="34" charset="0"/>
              </a:rPr>
              <a:t>. </a:t>
            </a:r>
          </a:p>
        </p:txBody>
      </p:sp>
      <p:pic>
        <p:nvPicPr>
          <p:cNvPr id="5" name="Picture 4" descr="cole-shaft"/>
          <p:cNvPicPr>
            <a:picLocks noChangeAspect="1" noChangeArrowheads="1"/>
          </p:cNvPicPr>
          <p:nvPr/>
        </p:nvPicPr>
        <p:blipFill>
          <a:blip r:embed="rId3" cstate="print"/>
          <a:srcRect/>
          <a:stretch>
            <a:fillRect/>
          </a:stretch>
        </p:blipFill>
        <p:spPr bwMode="auto">
          <a:xfrm>
            <a:off x="5638715" y="2204799"/>
            <a:ext cx="3101975" cy="2068512"/>
          </a:xfrm>
          <a:prstGeom prst="rect">
            <a:avLst/>
          </a:prstGeom>
          <a:ln>
            <a:noFill/>
          </a:ln>
          <a:effectLst/>
        </p:spPr>
      </p:pic>
      <p:pic>
        <p:nvPicPr>
          <p:cNvPr id="7" name="Picture 20" descr="USScol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2204864"/>
            <a:ext cx="2769116" cy="206775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87042" name="Picture 2"/>
          <p:cNvPicPr>
            <a:picLocks noChangeAspect="1" noChangeArrowheads="1"/>
          </p:cNvPicPr>
          <p:nvPr/>
        </p:nvPicPr>
        <p:blipFill>
          <a:blip r:embed="rId5" cstate="print"/>
          <a:srcRect/>
          <a:stretch>
            <a:fillRect/>
          </a:stretch>
        </p:blipFill>
        <p:spPr bwMode="auto">
          <a:xfrm>
            <a:off x="2960390" y="1124744"/>
            <a:ext cx="6183610" cy="758725"/>
          </a:xfrm>
          <a:prstGeom prst="rect">
            <a:avLst/>
          </a:prstGeom>
          <a:noFill/>
          <a:ln w="9525">
            <a:noFill/>
            <a:miter lim="800000"/>
            <a:headEnd/>
            <a:tailEnd/>
          </a:ln>
        </p:spPr>
      </p:pic>
      <p:pic>
        <p:nvPicPr>
          <p:cNvPr id="87044" name="Picture 4" descr="http://www.navsource.org/archives/05/0548301.jpg"/>
          <p:cNvPicPr>
            <a:picLocks noChangeAspect="1" noChangeArrowheads="1"/>
          </p:cNvPicPr>
          <p:nvPr/>
        </p:nvPicPr>
        <p:blipFill>
          <a:blip r:embed="rId6" cstate="print"/>
          <a:srcRect/>
          <a:stretch>
            <a:fillRect/>
          </a:stretch>
        </p:blipFill>
        <p:spPr bwMode="auto">
          <a:xfrm>
            <a:off x="179512" y="1988840"/>
            <a:ext cx="2532732" cy="2221011"/>
          </a:xfrm>
          <a:prstGeom prst="rect">
            <a:avLst/>
          </a:prstGeom>
          <a:ln>
            <a:noFill/>
          </a:ln>
          <a:effectLst/>
        </p:spPr>
      </p:pic>
      <p:pic>
        <p:nvPicPr>
          <p:cNvPr id="87046" name="Picture 6" descr="http://91.68.209.10/bmi/www.formationambulancier.fr/1_cours/111_gestes/1110_images/saignement/avc_hemorragie.gif"/>
          <p:cNvPicPr>
            <a:picLocks noChangeAspect="1" noChangeArrowheads="1"/>
          </p:cNvPicPr>
          <p:nvPr/>
        </p:nvPicPr>
        <p:blipFill>
          <a:blip r:embed="rId7" cstate="print"/>
          <a:srcRect/>
          <a:stretch>
            <a:fillRect/>
          </a:stretch>
        </p:blipFill>
        <p:spPr bwMode="auto">
          <a:xfrm rot="11999637">
            <a:off x="539552" y="4674632"/>
            <a:ext cx="1733550" cy="1819276"/>
          </a:xfrm>
          <a:prstGeom prst="rect">
            <a:avLst/>
          </a:prstGeom>
          <a:noFill/>
        </p:spPr>
      </p:pic>
      <p:pic>
        <p:nvPicPr>
          <p:cNvPr id="87047" name="Picture 7"/>
          <p:cNvPicPr>
            <a:picLocks noChangeAspect="1" noChangeArrowheads="1"/>
          </p:cNvPicPr>
          <p:nvPr/>
        </p:nvPicPr>
        <p:blipFill>
          <a:blip r:embed="rId8" cstate="print"/>
          <a:srcRect/>
          <a:stretch>
            <a:fillRect/>
          </a:stretch>
        </p:blipFill>
        <p:spPr bwMode="auto">
          <a:xfrm>
            <a:off x="5868144" y="5229200"/>
            <a:ext cx="1943100" cy="1428750"/>
          </a:xfrm>
          <a:prstGeom prst="rect">
            <a:avLst/>
          </a:prstGeom>
          <a:ln>
            <a:noFill/>
          </a:ln>
          <a:effectLst>
            <a:softEdge rad="112500"/>
          </a:effectLst>
        </p:spPr>
      </p:pic>
      <p:pic>
        <p:nvPicPr>
          <p:cNvPr id="11" name="Picture 5" descr="TPH"/>
          <p:cNvPicPr>
            <a:picLocks noChangeAspect="1" noChangeArrowheads="1"/>
          </p:cNvPicPr>
          <p:nvPr/>
        </p:nvPicPr>
        <p:blipFill>
          <a:blip r:embed="rId9" cstate="print">
            <a:lum bright="6000" contrast="12000"/>
          </a:blip>
          <a:srcRect/>
          <a:stretch>
            <a:fillRect/>
          </a:stretch>
        </p:blipFill>
        <p:spPr>
          <a:xfrm>
            <a:off x="3147911" y="5203594"/>
            <a:ext cx="2054812" cy="1526909"/>
          </a:xfrm>
          <a:prstGeom prst="rect">
            <a:avLst/>
          </a:prstGeom>
          <a:noFill/>
          <a:ln w="38100">
            <a:noFill/>
          </a:ln>
        </p:spPr>
      </p:pic>
      <p:sp>
        <p:nvSpPr>
          <p:cNvPr id="12" name="ZoneTexte 11"/>
          <p:cNvSpPr txBox="1"/>
          <p:nvPr/>
        </p:nvSpPr>
        <p:spPr>
          <a:xfrm>
            <a:off x="5250729" y="5392127"/>
            <a:ext cx="490194" cy="1015663"/>
          </a:xfrm>
          <a:prstGeom prst="rect">
            <a:avLst/>
          </a:prstGeom>
          <a:noFill/>
        </p:spPr>
        <p:txBody>
          <a:bodyPr wrap="square" rtlCol="0">
            <a:spAutoFit/>
          </a:bodyPr>
          <a:lstStyle/>
          <a:p>
            <a:r>
              <a:rPr lang="fr-FR" sz="6000" dirty="0" smtClean="0"/>
              <a:t>+</a:t>
            </a:r>
            <a:endParaRPr lang="fr-FR" sz="60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32.xml.rels><?xml version="1.0" encoding="UTF-8" standalone="yes"?>
<Relationships xmlns="http://schemas.openxmlformats.org/package/2006/relationships"><Relationship Id="rId1" Type="http://schemas.openxmlformats.org/officeDocument/2006/relationships/image" Target="../media/image1.png"/></Relationships>
</file>

<file path=ppt/theme/_rels/theme33.xml.rels><?xml version="1.0" encoding="UTF-8" standalone="yes"?>
<Relationships xmlns="http://schemas.openxmlformats.org/package/2006/relationships"><Relationship Id="rId1" Type="http://schemas.openxmlformats.org/officeDocument/2006/relationships/image" Target="../media/image1.png"/></Relationships>
</file>

<file path=ppt/theme/_rels/theme34.xml.rels><?xml version="1.0" encoding="UTF-8" standalone="yes"?>
<Relationships xmlns="http://schemas.openxmlformats.org/package/2006/relationships"><Relationship Id="rId1" Type="http://schemas.openxmlformats.org/officeDocument/2006/relationships/image" Target="../media/image1.png"/></Relationships>
</file>

<file path=ppt/theme/_rels/theme35.xml.rels><?xml version="1.0" encoding="UTF-8" standalone="yes"?>
<Relationships xmlns="http://schemas.openxmlformats.org/package/2006/relationships"><Relationship Id="rId1" Type="http://schemas.openxmlformats.org/officeDocument/2006/relationships/image" Target="../media/image1.png"/></Relationships>
</file>

<file path=ppt/theme/_rels/theme36.xml.rels><?xml version="1.0" encoding="UTF-8" standalone="yes"?>
<Relationships xmlns="http://schemas.openxmlformats.org/package/2006/relationships"><Relationship Id="rId1" Type="http://schemas.openxmlformats.org/officeDocument/2006/relationships/image" Target="../media/image1.png"/></Relationships>
</file>

<file path=ppt/theme/_rels/theme37.xml.rels><?xml version="1.0" encoding="UTF-8" standalone="yes"?>
<Relationships xmlns="http://schemas.openxmlformats.org/package/2006/relationships"><Relationship Id="rId1" Type="http://schemas.openxmlformats.org/officeDocument/2006/relationships/image" Target="../media/image1.png"/></Relationships>
</file>

<file path=ppt/theme/_rels/theme38.xml.rels><?xml version="1.0" encoding="UTF-8" standalone="yes"?>
<Relationships xmlns="http://schemas.openxmlformats.org/package/2006/relationships"><Relationship Id="rId1" Type="http://schemas.openxmlformats.org/officeDocument/2006/relationships/image" Target="../media/image1.png"/></Relationships>
</file>

<file path=ppt/theme/_rels/theme39.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40.xml.rels><?xml version="1.0" encoding="UTF-8" standalone="yes"?>
<Relationships xmlns="http://schemas.openxmlformats.org/package/2006/relationships"><Relationship Id="rId1" Type="http://schemas.openxmlformats.org/officeDocument/2006/relationships/image" Target="../media/image1.png"/></Relationships>
</file>

<file path=ppt/theme/_rels/theme41.xml.rels><?xml version="1.0" encoding="UTF-8" standalone="yes"?>
<Relationships xmlns="http://schemas.openxmlformats.org/package/2006/relationships"><Relationship Id="rId1" Type="http://schemas.openxmlformats.org/officeDocument/2006/relationships/image" Target="../media/image1.png"/></Relationships>
</file>

<file path=ppt/theme/_rels/theme42.xml.rels><?xml version="1.0" encoding="UTF-8" standalone="yes"?>
<Relationships xmlns="http://schemas.openxmlformats.org/package/2006/relationships"><Relationship Id="rId1" Type="http://schemas.openxmlformats.org/officeDocument/2006/relationships/image" Target="../media/image1.png"/></Relationships>
</file>

<file path=ppt/theme/_rels/theme43.xml.rels><?xml version="1.0" encoding="UTF-8" standalone="yes"?>
<Relationships xmlns="http://schemas.openxmlformats.org/package/2006/relationships"><Relationship Id="rId1" Type="http://schemas.openxmlformats.org/officeDocument/2006/relationships/image" Target="../media/image1.png"/></Relationships>
</file>

<file path=ppt/theme/_rels/theme44.xml.rels><?xml version="1.0" encoding="UTF-8" standalone="yes"?>
<Relationships xmlns="http://schemas.openxmlformats.org/package/2006/relationships"><Relationship Id="rId1" Type="http://schemas.openxmlformats.org/officeDocument/2006/relationships/image" Target="../media/image1.png"/></Relationships>
</file>

<file path=ppt/theme/_rels/theme45.xml.rels><?xml version="1.0" encoding="UTF-8" standalone="yes"?>
<Relationships xmlns="http://schemas.openxmlformats.org/package/2006/relationships"><Relationship Id="rId1" Type="http://schemas.openxmlformats.org/officeDocument/2006/relationships/image" Target="../media/image1.png"/></Relationships>
</file>

<file path=ppt/theme/_rels/theme46.xml.rels><?xml version="1.0" encoding="UTF-8" standalone="yes"?>
<Relationships xmlns="http://schemas.openxmlformats.org/package/2006/relationships"><Relationship Id="rId1" Type="http://schemas.openxmlformats.org/officeDocument/2006/relationships/image" Target="../media/image1.png"/></Relationships>
</file>

<file path=ppt/theme/_rels/theme47.xml.rels><?xml version="1.0" encoding="UTF-8" standalone="yes"?>
<Relationships xmlns="http://schemas.openxmlformats.org/package/2006/relationships"><Relationship Id="rId1" Type="http://schemas.openxmlformats.org/officeDocument/2006/relationships/image" Target="../media/image1.png"/></Relationships>
</file>

<file path=ppt/theme/_rels/theme48.xml.rels><?xml version="1.0" encoding="UTF-8" standalone="yes"?>
<Relationships xmlns="http://schemas.openxmlformats.org/package/2006/relationships"><Relationship Id="rId1" Type="http://schemas.openxmlformats.org/officeDocument/2006/relationships/image" Target="../media/image1.png"/></Relationships>
</file>

<file path=ppt/theme/_rels/theme49.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50.xml.rels><?xml version="1.0" encoding="UTF-8" standalone="yes"?>
<Relationships xmlns="http://schemas.openxmlformats.org/package/2006/relationships"><Relationship Id="rId1" Type="http://schemas.openxmlformats.org/officeDocument/2006/relationships/image" Target="../media/image1.png"/></Relationships>
</file>

<file path=ppt/theme/_rels/theme51.xml.rels><?xml version="1.0" encoding="UTF-8" standalone="yes"?>
<Relationships xmlns="http://schemas.openxmlformats.org/package/2006/relationships"><Relationship Id="rId1" Type="http://schemas.openxmlformats.org/officeDocument/2006/relationships/image" Target="../media/image1.png"/></Relationships>
</file>

<file path=ppt/theme/_rels/theme52.xml.rels><?xml version="1.0" encoding="UTF-8" standalone="yes"?>
<Relationships xmlns="http://schemas.openxmlformats.org/package/2006/relationships"><Relationship Id="rId1" Type="http://schemas.openxmlformats.org/officeDocument/2006/relationships/image" Target="../media/image1.png"/></Relationships>
</file>

<file path=ppt/theme/_rels/theme53.xml.rels><?xml version="1.0" encoding="UTF-8" standalone="yes"?>
<Relationships xmlns="http://schemas.openxmlformats.org/package/2006/relationships"><Relationship Id="rId1" Type="http://schemas.openxmlformats.org/officeDocument/2006/relationships/image" Target="../media/image1.png"/></Relationships>
</file>

<file path=ppt/theme/_rels/theme54.xml.rels><?xml version="1.0" encoding="UTF-8" standalone="yes"?>
<Relationships xmlns="http://schemas.openxmlformats.org/package/2006/relationships"><Relationship Id="rId1" Type="http://schemas.openxmlformats.org/officeDocument/2006/relationships/image" Target="../media/image1.png"/></Relationships>
</file>

<file path=ppt/theme/_rels/theme5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suivi indicateurs">
  <a:themeElements>
    <a:clrScheme name="Titre et 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sous-titr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odèle par défaut copie 7">
  <a:themeElements>
    <a:clrScheme name="Modèle par défaut copie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7">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dèle par défaut copie 8">
  <a:themeElements>
    <a:clrScheme name="Modèle par défaut copie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8">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Modèle par défaut">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Modèle par défaut copie">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odèle par défaut copie 1">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1">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Photo - Reflet horizontal">
  <a:themeElements>
    <a:clrScheme name="Photo - Reflet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Reflet horizontal">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hoto - Reflet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re et puces sur 2 colonnes">
  <a:themeElements>
    <a:clrScheme name="Titre et puces sur 2 colon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sur 2 colonnes">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puces sur 2 colon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re et puces - Droite">
  <a:themeElements>
    <a:clrScheme name="Titre et puces - Dro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 Droit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puces - Dro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Modèle par défaut copie 1">
  <a:themeElements>
    <a:clrScheme name="Modèle par défaut copi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1">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ierge">
  <a:themeElements>
    <a:clrScheme name="">
      <a:dk1>
        <a:srgbClr val="000000"/>
      </a:dk1>
      <a:lt1>
        <a:srgbClr val="FFFFFF"/>
      </a:lt1>
      <a:dk2>
        <a:srgbClr val="000000"/>
      </a:dk2>
      <a:lt2>
        <a:srgbClr val="808080"/>
      </a:lt2>
      <a:accent1>
        <a:srgbClr val="C2E5A6"/>
      </a:accent1>
      <a:accent2>
        <a:srgbClr val="333399"/>
      </a:accent2>
      <a:accent3>
        <a:srgbClr val="FFFFFF"/>
      </a:accent3>
      <a:accent4>
        <a:srgbClr val="000000"/>
      </a:accent4>
      <a:accent5>
        <a:srgbClr val="DDF0D0"/>
      </a:accent5>
      <a:accent6>
        <a:srgbClr val="2D2D8A"/>
      </a:accent6>
      <a:hlink>
        <a:srgbClr val="009999"/>
      </a:hlink>
      <a:folHlink>
        <a:srgbClr val="99CC00"/>
      </a:folHlink>
    </a:clrScheme>
    <a:fontScheme name="Vierg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Vie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Puces">
  <a:themeElements>
    <a:clrScheme name="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ces">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hoto - Horizontale">
  <a:themeElements>
    <a:clrScheme name="Photo - Horizont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hoto - Horizont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Photo - Verticale">
  <a:themeElements>
    <a:clrScheme name="Photo - Vertic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hoto - Vertic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re, puces et photo">
  <a:themeElements>
    <a:clrScheme name="Titre, puces et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puces et photo">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puces et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re et puces">
  <a:themeElements>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re - Centré">
  <a:themeElements>
    <a:clrScheme name="Titre - Centr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 Centré">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 Centr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re et puces - Gauche">
  <a:themeElements>
    <a:clrScheme name="Titre et puces - Gauch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 Gauch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puces - Gauch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Photo - Reflet vertical">
  <a:themeElements>
    <a:clrScheme name="Photo - Reflet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Reflet vertical">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hoto - Reflet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normal">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_suivi indicateurs">
  <a:themeElements>
    <a:clrScheme name="Titre et 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sous-titr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sous-tit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dèle par défaut copie">
  <a:themeElements>
    <a:clrScheme name="Modèle par défaut cop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Vierge">
  <a:themeElements>
    <a:clrScheme name="">
      <a:dk1>
        <a:srgbClr val="000000"/>
      </a:dk1>
      <a:lt1>
        <a:srgbClr val="FFFFFF"/>
      </a:lt1>
      <a:dk2>
        <a:srgbClr val="000000"/>
      </a:dk2>
      <a:lt2>
        <a:srgbClr val="808080"/>
      </a:lt2>
      <a:accent1>
        <a:srgbClr val="C2E5A6"/>
      </a:accent1>
      <a:accent2>
        <a:srgbClr val="333399"/>
      </a:accent2>
      <a:accent3>
        <a:srgbClr val="FFFFFF"/>
      </a:accent3>
      <a:accent4>
        <a:srgbClr val="000000"/>
      </a:accent4>
      <a:accent5>
        <a:srgbClr val="DDF0D0"/>
      </a:accent5>
      <a:accent6>
        <a:srgbClr val="2D2D8A"/>
      </a:accent6>
      <a:hlink>
        <a:srgbClr val="009999"/>
      </a:hlink>
      <a:folHlink>
        <a:srgbClr val="99CC00"/>
      </a:folHlink>
    </a:clrScheme>
    <a:fontScheme name="Vierg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Vier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Modèle par défaut copie">
  <a:themeElements>
    <a:clrScheme name="Modèle par défaut cop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Modèle par défaut copie 5">
  <a:themeElements>
    <a:clrScheme name="Modèle par défaut copie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5">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Modèle par défaut copie 2">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2">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Modèle par défaut copie 3">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3">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Modèle par défaut copie 4">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4">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Modèle par défaut copie 9">
  <a:themeElements>
    <a:clrScheme name="">
      <a:dk1>
        <a:srgbClr val="000000"/>
      </a:dk1>
      <a:lt1>
        <a:srgbClr val="FFFFFF"/>
      </a:lt1>
      <a:dk2>
        <a:srgbClr val="000000"/>
      </a:dk2>
      <a:lt2>
        <a:srgbClr val="808080"/>
      </a:lt2>
      <a:accent1>
        <a:srgbClr val="FFFF99"/>
      </a:accent1>
      <a:accent2>
        <a:srgbClr val="333399"/>
      </a:accent2>
      <a:accent3>
        <a:srgbClr val="FFFFFF"/>
      </a:accent3>
      <a:accent4>
        <a:srgbClr val="000000"/>
      </a:accent4>
      <a:accent5>
        <a:srgbClr val="FFFFCA"/>
      </a:accent5>
      <a:accent6>
        <a:srgbClr val="2D2D8A"/>
      </a:accent6>
      <a:hlink>
        <a:srgbClr val="009999"/>
      </a:hlink>
      <a:folHlink>
        <a:srgbClr val="99CC00"/>
      </a:folHlink>
    </a:clrScheme>
    <a:fontScheme name="Modèle par défaut copie 9">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Modèle par défaut copie 6">
  <a:themeElements>
    <a:clrScheme name="Modèle par défaut copie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6">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Modèle par défaut copie 7">
  <a:themeElements>
    <a:clrScheme name="Modèle par défaut copie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7">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Modèle par défaut copie 8">
  <a:themeElements>
    <a:clrScheme name="Modèle par défaut copie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8">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dèle par défaut copie 5">
  <a:themeElements>
    <a:clrScheme name="Modèle par défaut copie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5">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Modèle par défaut">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Modèle par défaut copie">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Modèle par défaut copie 1">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1">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Photo - Reflet horizontal">
  <a:themeElements>
    <a:clrScheme name="Photo - Reflet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Reflet horizontal">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hoto - Reflet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Titre et puces sur 2 colonnes">
  <a:themeElements>
    <a:clrScheme name="Titre et puces sur 2 colon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sur 2 colonnes">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puces sur 2 colon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Titre et puces - Droite">
  <a:themeElements>
    <a:clrScheme name="Titre et puces - Dro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 Droit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puces - Dro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Modèle par défaut copie 1">
  <a:themeElements>
    <a:clrScheme name="Modèle par défaut copi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1">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Puces">
  <a:themeElements>
    <a:clrScheme name="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ces">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Photo - Horizontale">
  <a:themeElements>
    <a:clrScheme name="Photo - Horizont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hoto - Horizont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dèle par défaut copie 2">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2">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Photo - Verticale">
  <a:themeElements>
    <a:clrScheme name="Photo - Vertic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hoto - Vertica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itre, puces et photo">
  <a:themeElements>
    <a:clrScheme name="Titre, puces et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puces et photo">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puces et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Titre et puces">
  <a:themeElements>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puc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Titre - Centré">
  <a:themeElements>
    <a:clrScheme name="Titre - Centr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 Centré">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 Centr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Titre et puces - Gauche">
  <a:themeElements>
    <a:clrScheme name="Titre et puces - Gauch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re et puces - Gauche">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Titre et puces - Gauch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Photo - Reflet vertical">
  <a:themeElements>
    <a:clrScheme name="Photo - Reflet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Reflet vertical">
      <a:majorFont>
        <a:latin typeface="Gill Sans"/>
        <a:ea typeface=""/>
        <a:cs typeface=""/>
      </a:majorFont>
      <a:minorFont>
        <a:latin typeface="Gill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Photo - Reflet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odèle par défaut copie 3">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3">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dèle par défaut copie 4">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odèle par défaut copie 4">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odèle par défaut copie 9">
  <a:themeElements>
    <a:clrScheme name="">
      <a:dk1>
        <a:srgbClr val="000000"/>
      </a:dk1>
      <a:lt1>
        <a:srgbClr val="FFFFFF"/>
      </a:lt1>
      <a:dk2>
        <a:srgbClr val="000000"/>
      </a:dk2>
      <a:lt2>
        <a:srgbClr val="808080"/>
      </a:lt2>
      <a:accent1>
        <a:srgbClr val="FFFF99"/>
      </a:accent1>
      <a:accent2>
        <a:srgbClr val="333399"/>
      </a:accent2>
      <a:accent3>
        <a:srgbClr val="FFFFFF"/>
      </a:accent3>
      <a:accent4>
        <a:srgbClr val="000000"/>
      </a:accent4>
      <a:accent5>
        <a:srgbClr val="FFFFCA"/>
      </a:accent5>
      <a:accent6>
        <a:srgbClr val="2D2D8A"/>
      </a:accent6>
      <a:hlink>
        <a:srgbClr val="009999"/>
      </a:hlink>
      <a:folHlink>
        <a:srgbClr val="99CC00"/>
      </a:folHlink>
    </a:clrScheme>
    <a:fontScheme name="Modèle par défaut copie 9">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dèle par défaut copie 6">
  <a:themeElements>
    <a:clrScheme name="Modèle par défaut copie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copie 6">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a:ln>
              <a:noFill/>
            </a:ln>
            <a:solidFill>
              <a:srgbClr val="000000"/>
            </a:solidFill>
            <a:effectLst/>
            <a:latin typeface="Gill Sans" pitchFamily="-111" charset="0"/>
            <a:sym typeface="Gill Sans" pitchFamily="-111" charset="0"/>
          </a:defRPr>
        </a:defPPr>
      </a:lstStyle>
    </a:lnDef>
  </a:objectDefaults>
  <a:extraClrSchemeLst>
    <a:extraClrScheme>
      <a:clrScheme name="Modèle par défaut copie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normal.thmx</Template>
  <TotalTime>48914</TotalTime>
  <Words>1354</Words>
  <Application>Microsoft Office PowerPoint</Application>
  <PresentationFormat>Affichage à l'écran (4:3)</PresentationFormat>
  <Paragraphs>272</Paragraphs>
  <Slides>36</Slides>
  <Notes>27</Notes>
  <HiddenSlides>2</HiddenSlides>
  <MMClips>0</MMClips>
  <ScaleCrop>false</ScaleCrop>
  <HeadingPairs>
    <vt:vector size="6" baseType="variant">
      <vt:variant>
        <vt:lpstr>Thème</vt:lpstr>
      </vt:variant>
      <vt:variant>
        <vt:i4>56</vt:i4>
      </vt:variant>
      <vt:variant>
        <vt:lpstr>Serveurs OLE incorporés</vt:lpstr>
      </vt:variant>
      <vt:variant>
        <vt:i4>4</vt:i4>
      </vt:variant>
      <vt:variant>
        <vt:lpstr>Titres des diapositives</vt:lpstr>
      </vt:variant>
      <vt:variant>
        <vt:i4>36</vt:i4>
      </vt:variant>
    </vt:vector>
  </HeadingPairs>
  <TitlesOfParts>
    <vt:vector size="96" baseType="lpstr">
      <vt:lpstr>suivi indicateurs</vt:lpstr>
      <vt:lpstr>Vierge</vt:lpstr>
      <vt:lpstr>Modèle par défaut copie</vt:lpstr>
      <vt:lpstr>Modèle par défaut copie 5</vt:lpstr>
      <vt:lpstr>Modèle par défaut copie 2</vt:lpstr>
      <vt:lpstr>Modèle par défaut copie 3</vt:lpstr>
      <vt:lpstr>Modèle par défaut copie 4</vt:lpstr>
      <vt:lpstr>Modèle par défaut copie 9</vt:lpstr>
      <vt:lpstr>Modèle par défaut copie 6</vt:lpstr>
      <vt:lpstr>Modèle par défaut copie 7</vt:lpstr>
      <vt:lpstr>Modèle par défaut copie 8</vt:lpstr>
      <vt:lpstr>Modèle par défaut</vt:lpstr>
      <vt:lpstr>1_Modèle par défaut</vt:lpstr>
      <vt:lpstr>1_Modèle par défaut copie</vt:lpstr>
      <vt:lpstr>Modèle par défaut copie 1</vt:lpstr>
      <vt:lpstr>Photo - Reflet horizontal</vt:lpstr>
      <vt:lpstr>Titre et puces sur 2 colonnes</vt:lpstr>
      <vt:lpstr>Titre et puces - Droite</vt:lpstr>
      <vt:lpstr>1_Modèle par défaut copie 1</vt:lpstr>
      <vt:lpstr>Puces</vt:lpstr>
      <vt:lpstr>Photo - Horizontale</vt:lpstr>
      <vt:lpstr>Photo - Verticale</vt:lpstr>
      <vt:lpstr>Titre, puces et photo</vt:lpstr>
      <vt:lpstr>Titre et puces</vt:lpstr>
      <vt:lpstr>Titre - Centré</vt:lpstr>
      <vt:lpstr>Titre et puces - Gauche</vt:lpstr>
      <vt:lpstr>Photo - Reflet vertical</vt:lpstr>
      <vt:lpstr>normal</vt:lpstr>
      <vt:lpstr>1_suivi indicateurs</vt:lpstr>
      <vt:lpstr>1_Vierge</vt:lpstr>
      <vt:lpstr>2_Modèle par défaut copie</vt:lpstr>
      <vt:lpstr>1_Modèle par défaut copie 5</vt:lpstr>
      <vt:lpstr>1_Modèle par défaut copie 2</vt:lpstr>
      <vt:lpstr>1_Modèle par défaut copie 3</vt:lpstr>
      <vt:lpstr>1_Modèle par défaut copie 4</vt:lpstr>
      <vt:lpstr>1_Modèle par défaut copie 9</vt:lpstr>
      <vt:lpstr>1_Modèle par défaut copie 6</vt:lpstr>
      <vt:lpstr>1_Modèle par défaut copie 7</vt:lpstr>
      <vt:lpstr>1_Modèle par défaut copie 8</vt:lpstr>
      <vt:lpstr>2_Modèle par défaut</vt:lpstr>
      <vt:lpstr>3_Modèle par défaut</vt:lpstr>
      <vt:lpstr>3_Modèle par défaut copie</vt:lpstr>
      <vt:lpstr>2_Modèle par défaut copie 1</vt:lpstr>
      <vt:lpstr>1_Photo - Reflet horizontal</vt:lpstr>
      <vt:lpstr>1_Titre et puces sur 2 colonnes</vt:lpstr>
      <vt:lpstr>1_Titre et puces - Droite</vt:lpstr>
      <vt:lpstr>3_Modèle par défaut copie 1</vt:lpstr>
      <vt:lpstr>1_Puces</vt:lpstr>
      <vt:lpstr>1_Photo - Horizontale</vt:lpstr>
      <vt:lpstr>1_Photo - Verticale</vt:lpstr>
      <vt:lpstr>1_Titre, puces et photo</vt:lpstr>
      <vt:lpstr>1_Titre et puces</vt:lpstr>
      <vt:lpstr>1_Titre - Centré</vt:lpstr>
      <vt:lpstr>1_Titre et puces - Gauche</vt:lpstr>
      <vt:lpstr>1_Photo - Reflet vertical</vt:lpstr>
      <vt:lpstr>Thème Office</vt:lpstr>
      <vt:lpstr>Microsoft Drawing 1.01</vt:lpstr>
      <vt:lpstr>Image Photo Editor</vt:lpstr>
      <vt:lpstr>Graphique</vt:lpstr>
      <vt:lpstr>Microsoft ClipArt Gallery</vt:lpstr>
      <vt:lpstr>« Damage control »</vt:lpstr>
      <vt:lpstr>Conflits d’intérêts</vt:lpstr>
      <vt:lpstr>Introduction</vt:lpstr>
      <vt:lpstr>Introduction</vt:lpstr>
      <vt:lpstr>Présentation PowerPoint</vt:lpstr>
      <vt:lpstr>Présentation PowerPoint</vt:lpstr>
      <vt:lpstr>Présentation PowerPoint</vt:lpstr>
      <vt:lpstr>Damage control : historique</vt:lpstr>
      <vt:lpstr>Présentation PowerPoint</vt:lpstr>
      <vt:lpstr>Damage control Vision actuelle</vt:lpstr>
      <vt:lpstr>Pour quels patients ? Indications individuelles</vt:lpstr>
      <vt:lpstr>Pour quels patients ? Indications collectives</vt:lpstr>
      <vt:lpstr>Pour quels patients ? Indications organisationnelles</vt:lpstr>
      <vt:lpstr>Présentation PowerPoint</vt:lpstr>
      <vt:lpstr>Damage Control Ground Zero Mise en condition de survie</vt:lpstr>
      <vt:lpstr>Damage Control Ground Zero Contrôle des saignements extériorisés</vt:lpstr>
      <vt:lpstr>Damage Control Ground Zero Garrot</vt:lpstr>
      <vt:lpstr>Présentation PowerPoint</vt:lpstr>
      <vt:lpstr>Damage control</vt:lpstr>
      <vt:lpstr>Damage Control Chirurgical Viscéral</vt:lpstr>
      <vt:lpstr>Damage Control Chirurgical Viscéral</vt:lpstr>
      <vt:lpstr>Damage Control Chirurgical Thoracique</vt:lpstr>
      <vt:lpstr>Damage Control Chirurgical Extrémités</vt:lpstr>
      <vt:lpstr>Présentation PowerPoint</vt:lpstr>
      <vt:lpstr>Présentation PowerPoint</vt:lpstr>
      <vt:lpstr>Présentation PowerPoint</vt:lpstr>
      <vt:lpstr>Présentation PowerPoint</vt:lpstr>
      <vt:lpstr>Transfusion massive</vt:lpstr>
      <vt:lpstr>Damage Control Hématologique Administration de plasma</vt:lpstr>
      <vt:lpstr>Présentation PowerPoint</vt:lpstr>
      <vt:lpstr>Damage Control Hématologique</vt:lpstr>
      <vt:lpstr>Damage Control Hématologique Administration de plasma</vt:lpstr>
      <vt:lpstr>Damage Control Hématologique Stratégie transfusionnelle ?</vt:lpstr>
      <vt:lpstr>Damage Control Hématologique Acide tranexamique – fibrinogène – Calcium- Facteur rVIIa</vt:lpstr>
      <vt:lpstr>Damage Control Hématologique Monitoring de la coagulation</vt:lpstr>
      <vt:lpstr>Damage Control : la suite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Pierre-Yves Cordier</dc:creator>
  <cp:lastModifiedBy>utilisateur</cp:lastModifiedBy>
  <cp:revision>964</cp:revision>
  <dcterms:created xsi:type="dcterms:W3CDTF">2012-12-09T17:44:19Z</dcterms:created>
  <dcterms:modified xsi:type="dcterms:W3CDTF">2014-10-03T10:31:49Z</dcterms:modified>
</cp:coreProperties>
</file>